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0" r:id="rId1"/>
    <p:sldMasterId id="2147483768" r:id="rId2"/>
  </p:sldMasterIdLst>
  <p:notesMasterIdLst>
    <p:notesMasterId r:id="rId31"/>
  </p:notesMasterIdLst>
  <p:handoutMasterIdLst>
    <p:handoutMasterId r:id="rId32"/>
  </p:handoutMasterIdLst>
  <p:sldIdLst>
    <p:sldId id="257" r:id="rId3"/>
    <p:sldId id="271" r:id="rId4"/>
    <p:sldId id="266" r:id="rId5"/>
    <p:sldId id="258" r:id="rId6"/>
    <p:sldId id="277" r:id="rId7"/>
    <p:sldId id="287" r:id="rId8"/>
    <p:sldId id="275" r:id="rId9"/>
    <p:sldId id="289" r:id="rId10"/>
    <p:sldId id="280" r:id="rId11"/>
    <p:sldId id="288" r:id="rId12"/>
    <p:sldId id="281" r:id="rId13"/>
    <p:sldId id="290" r:id="rId14"/>
    <p:sldId id="282" r:id="rId15"/>
    <p:sldId id="291" r:id="rId16"/>
    <p:sldId id="279" r:id="rId17"/>
    <p:sldId id="292" r:id="rId18"/>
    <p:sldId id="285" r:id="rId19"/>
    <p:sldId id="293" r:id="rId20"/>
    <p:sldId id="294" r:id="rId21"/>
    <p:sldId id="284" r:id="rId22"/>
    <p:sldId id="295" r:id="rId23"/>
    <p:sldId id="297" r:id="rId24"/>
    <p:sldId id="298" r:id="rId25"/>
    <p:sldId id="286" r:id="rId26"/>
    <p:sldId id="276" r:id="rId27"/>
    <p:sldId id="296" r:id="rId28"/>
    <p:sldId id="259" r:id="rId29"/>
    <p:sldId id="256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theme" Target="theme/theme1.xml"/><Relationship Id="rId8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57DEB18-39BF-4F9C-895B-37B513CC250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7F0FFC-3687-4494-9CB3-9DBB7409AA5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56D915-8B81-481E-B092-300CAED7689C}" type="datetimeFigureOut">
              <a:rPr lang="en-IN" smtClean="0"/>
              <a:t>25-04-2022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DCD67C-FA94-4F51-8719-27203E6D784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243613-B0E4-4EB5-9C02-8587B6CECAA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288B73-BC77-4019-B86F-C3AFD7AB54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338316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jpe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jpe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2BF58B-DB1C-423F-9490-077012EEC08D}" type="datetimeFigureOut">
              <a:rPr lang="en-IN" smtClean="0"/>
              <a:t>25-04-2022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3F3AF9-6A69-4243-8978-65D4F6D737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398041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g10a7be6e973_0_4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5" name="Google Shape;555;g10a7be6e973_0_4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49117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10a7be6e973_0_5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10a7be6e973_0_5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62707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g10a7be6e973_0_4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5" name="Google Shape;555;g10a7be6e973_0_4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41407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10a7be6e973_0_5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10a7be6e973_0_5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565215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g10a7be6e973_0_4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5" name="Google Shape;555;g10a7be6e973_0_4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51300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10a7be6e973_0_5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10a7be6e973_0_5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933419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g10a7be6e973_0_4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5" name="Google Shape;555;g10a7be6e973_0_4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024285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10a7be6e973_0_5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10a7be6e973_0_5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3440072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g10a7be6e973_0_4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5" name="Google Shape;555;g10a7be6e973_0_4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5561732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g10a7be6e973_0_4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5" name="Google Shape;555;g10a7be6e973_0_4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6747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10a7be6e973_0_4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10a7be6e973_0_4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10a7be6e973_0_5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10a7be6e973_0_5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475335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g10a7be6e973_0_4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5" name="Google Shape;555;g10a7be6e973_0_4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219247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10a7be6e973_0_5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10a7be6e973_0_5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8190543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g10a7be6e973_0_4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5" name="Google Shape;555;g10a7be6e973_0_4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291325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g10a7be6e973_0_4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5" name="Google Shape;555;g10a7be6e973_0_4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420707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g10a7be6e973_0_4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5" name="Google Shape;555;g10a7be6e973_0_4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361542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10a7be6e97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10a7be6e97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g10a7be6e973_0_4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5" name="Google Shape;555;g10a7be6e973_0_4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068b5eb213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1068b5eb213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068b5eb213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1068b5eb213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7697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10a7be6e97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10a7be6e97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10a7be6e973_0_5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10a7be6e973_0_5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g10a7be6e973_0_4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5" name="Google Shape;555;g10a7be6e973_0_4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42217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10a7be6e973_0_5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10a7be6e973_0_5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325298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6" Type="http://schemas.openxmlformats.org/officeDocument/2006/relationships/hyperlink" Target="http://bit.ly/2TtBDfr" TargetMode="External"/><Relationship Id="rId5" Type="http://schemas.openxmlformats.org/officeDocument/2006/relationships/hyperlink" Target="http://bit.ly/2TyoMsr" TargetMode="External"/><Relationship Id="rId4" Type="http://schemas.openxmlformats.org/officeDocument/2006/relationships/hyperlink" Target="http://bit.ly/2Tynxth" TargetMode="Externa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r>
              <a:rPr lang="en-US"/>
              <a:t>UE20MA251 : Linear Algebra and Its Applications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7B130113-CA73-47F4-BAFD-4AED9C1B26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58847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UE20MA251 : Linear Algebra and Its Applications</a:t>
            </a:r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30113-CA73-47F4-BAFD-4AED9C1B26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18738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r>
              <a:rPr lang="en-US"/>
              <a:t>UE20MA251 : Linear Algebra and Its Applications</a:t>
            </a:r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7B130113-CA73-47F4-BAFD-4AED9C1B26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43453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r>
              <a:rPr lang="en-US"/>
              <a:t>UE20MA251 : Linear Algebra and Its Applications</a:t>
            </a:r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7B130113-CA73-47F4-BAFD-4AED9C1B26BF}" type="slidenum">
              <a:rPr lang="en-IN" smtClean="0"/>
              <a:t>‹#›</a:t>
            </a:fld>
            <a:endParaRPr lang="en-IN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155247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r>
              <a:rPr lang="en-US"/>
              <a:t>UE20MA251 : Linear Algebra and Its Applications</a:t>
            </a:r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7B130113-CA73-47F4-BAFD-4AED9C1B26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27334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UE20MA251 : Linear Algebra and Its Applications</a:t>
            </a: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30113-CA73-47F4-BAFD-4AED9C1B26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52095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UE20MA251 : Linear Algebra and Its Applications</a:t>
            </a: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30113-CA73-47F4-BAFD-4AED9C1B26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48192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UE20MA251 : Linear Algebra and Its Applications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30113-CA73-47F4-BAFD-4AED9C1B26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01122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r>
              <a:rPr lang="en-US"/>
              <a:t>UE20MA251 : Linear Algebra and Its Applications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7B130113-CA73-47F4-BAFD-4AED9C1B26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788759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79000"/>
          </a:blip>
          <a:srcRect t="39375" r="34742"/>
          <a:stretch/>
        </p:blipFill>
        <p:spPr>
          <a:xfrm flipH="1">
            <a:off x="2" y="1"/>
            <a:ext cx="3762265" cy="34951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 rotWithShape="1">
          <a:blip r:embed="rId2">
            <a:alphaModFix amt="79000"/>
          </a:blip>
          <a:srcRect t="39375" r="34742"/>
          <a:stretch/>
        </p:blipFill>
        <p:spPr>
          <a:xfrm rot="10800000" flipH="1">
            <a:off x="8429736" y="3362901"/>
            <a:ext cx="3762265" cy="3495103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431667" y="1477560"/>
            <a:ext cx="9328800" cy="306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8666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6933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6933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6933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6933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6933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6933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6933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6933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288000" y="5072907"/>
            <a:ext cx="5616000" cy="4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pic>
        <p:nvPicPr>
          <p:cNvPr id="13" name="Google Shape;13;p2"/>
          <p:cNvPicPr preferRelativeResize="0"/>
          <p:nvPr/>
        </p:nvPicPr>
        <p:blipFill rotWithShape="1">
          <a:blip r:embed="rId3">
            <a:alphaModFix/>
          </a:blip>
          <a:srcRect r="35542" b="17108"/>
          <a:stretch/>
        </p:blipFill>
        <p:spPr>
          <a:xfrm>
            <a:off x="8040567" y="3625667"/>
            <a:ext cx="4151432" cy="32323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/>
          <p:cNvPicPr preferRelativeResize="0"/>
          <p:nvPr/>
        </p:nvPicPr>
        <p:blipFill rotWithShape="1">
          <a:blip r:embed="rId3">
            <a:alphaModFix/>
          </a:blip>
          <a:srcRect r="6542" b="20590"/>
          <a:stretch/>
        </p:blipFill>
        <p:spPr>
          <a:xfrm rot="5400000" flipH="1">
            <a:off x="-1478397" y="1443903"/>
            <a:ext cx="6019031" cy="309663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9400608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3"/>
          <p:cNvPicPr preferRelativeResize="0"/>
          <p:nvPr/>
        </p:nvPicPr>
        <p:blipFill rotWithShape="1">
          <a:blip r:embed="rId2">
            <a:alphaModFix amt="79000"/>
          </a:blip>
          <a:srcRect t="39375" r="34742"/>
          <a:stretch/>
        </p:blipFill>
        <p:spPr>
          <a:xfrm rot="10800000">
            <a:off x="-17198" y="3362901"/>
            <a:ext cx="3762265" cy="34951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3"/>
          <p:cNvPicPr preferRelativeResize="0"/>
          <p:nvPr/>
        </p:nvPicPr>
        <p:blipFill rotWithShape="1">
          <a:blip r:embed="rId2">
            <a:alphaModFix amt="79000"/>
          </a:blip>
          <a:srcRect t="39375" r="34742"/>
          <a:stretch/>
        </p:blipFill>
        <p:spPr>
          <a:xfrm>
            <a:off x="8412536" y="1"/>
            <a:ext cx="3762265" cy="3495103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4964221" y="2383693"/>
            <a:ext cx="4044000" cy="105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6667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title" idx="2" hasCustomPrompt="1"/>
          </p:nvPr>
        </p:nvSpPr>
        <p:spPr>
          <a:xfrm>
            <a:off x="3353373" y="2299693"/>
            <a:ext cx="1219200" cy="1219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" name="Google Shape;20;p3"/>
          <p:cNvSpPr txBox="1">
            <a:spLocks noGrp="1"/>
          </p:cNvSpPr>
          <p:nvPr>
            <p:ph type="subTitle" idx="1"/>
          </p:nvPr>
        </p:nvSpPr>
        <p:spPr>
          <a:xfrm>
            <a:off x="1621999" y="4927973"/>
            <a:ext cx="8948000" cy="57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pic>
        <p:nvPicPr>
          <p:cNvPr id="21" name="Google Shape;21;p3"/>
          <p:cNvPicPr preferRelativeResize="0"/>
          <p:nvPr/>
        </p:nvPicPr>
        <p:blipFill rotWithShape="1">
          <a:blip r:embed="rId3">
            <a:alphaModFix/>
          </a:blip>
          <a:srcRect r="35542" b="17108"/>
          <a:stretch/>
        </p:blipFill>
        <p:spPr>
          <a:xfrm flipH="1">
            <a:off x="-17197" y="3625667"/>
            <a:ext cx="4151432" cy="3232333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22;p3"/>
          <p:cNvPicPr preferRelativeResize="0"/>
          <p:nvPr/>
        </p:nvPicPr>
        <p:blipFill rotWithShape="1">
          <a:blip r:embed="rId3">
            <a:alphaModFix/>
          </a:blip>
          <a:srcRect r="6542" b="20590"/>
          <a:stretch/>
        </p:blipFill>
        <p:spPr>
          <a:xfrm rot="-5400000">
            <a:off x="7634170" y="1443903"/>
            <a:ext cx="6019031" cy="309663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230943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UE20MA251 : Linear Algebra and Its Applications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30113-CA73-47F4-BAFD-4AED9C1B26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557070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5"/>
          <p:cNvPicPr preferRelativeResize="0"/>
          <p:nvPr/>
        </p:nvPicPr>
        <p:blipFill rotWithShape="1">
          <a:blip r:embed="rId2">
            <a:alphaModFix amt="79000"/>
          </a:blip>
          <a:srcRect t="39375" r="34742"/>
          <a:stretch/>
        </p:blipFill>
        <p:spPr>
          <a:xfrm>
            <a:off x="8429736" y="1"/>
            <a:ext cx="3762265" cy="3495103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Google Shape;33;p5"/>
          <p:cNvPicPr preferRelativeResize="0"/>
          <p:nvPr/>
        </p:nvPicPr>
        <p:blipFill rotWithShape="1">
          <a:blip r:embed="rId3">
            <a:alphaModFix/>
          </a:blip>
          <a:srcRect r="35542" b="17108"/>
          <a:stretch/>
        </p:blipFill>
        <p:spPr>
          <a:xfrm rot="10800000" flipH="1">
            <a:off x="8040567" y="4"/>
            <a:ext cx="4151432" cy="3232333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5"/>
          <p:cNvPicPr preferRelativeResize="0"/>
          <p:nvPr/>
        </p:nvPicPr>
        <p:blipFill rotWithShape="1">
          <a:blip r:embed="rId2">
            <a:alphaModFix amt="79000"/>
          </a:blip>
          <a:srcRect t="39375" r="34742"/>
          <a:stretch/>
        </p:blipFill>
        <p:spPr>
          <a:xfrm flipH="1">
            <a:off x="17202" y="-8100"/>
            <a:ext cx="3762265" cy="3495103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5"/>
          <p:cNvSpPr txBox="1">
            <a:spLocks noGrp="1"/>
          </p:cNvSpPr>
          <p:nvPr>
            <p:ph type="title"/>
          </p:nvPr>
        </p:nvSpPr>
        <p:spPr>
          <a:xfrm>
            <a:off x="1822000" y="4668633"/>
            <a:ext cx="2988400" cy="4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333" b="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title" idx="2"/>
          </p:nvPr>
        </p:nvSpPr>
        <p:spPr>
          <a:xfrm>
            <a:off x="7381600" y="4668633"/>
            <a:ext cx="2988400" cy="4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333" b="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1"/>
          </p:nvPr>
        </p:nvSpPr>
        <p:spPr>
          <a:xfrm>
            <a:off x="7381600" y="5160500"/>
            <a:ext cx="2988400" cy="7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subTitle" idx="3"/>
          </p:nvPr>
        </p:nvSpPr>
        <p:spPr>
          <a:xfrm>
            <a:off x="1822000" y="5160500"/>
            <a:ext cx="2988400" cy="7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title" idx="4"/>
          </p:nvPr>
        </p:nvSpPr>
        <p:spPr>
          <a:xfrm>
            <a:off x="960000" y="719333"/>
            <a:ext cx="10272000" cy="60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40" name="Google Shape;40;p5"/>
          <p:cNvPicPr preferRelativeResize="0"/>
          <p:nvPr/>
        </p:nvPicPr>
        <p:blipFill rotWithShape="1">
          <a:blip r:embed="rId3">
            <a:alphaModFix/>
          </a:blip>
          <a:srcRect r="6542" b="20590"/>
          <a:stretch/>
        </p:blipFill>
        <p:spPr>
          <a:xfrm rot="5400000" flipH="1">
            <a:off x="-1461197" y="1435803"/>
            <a:ext cx="6019031" cy="309663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364617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Google Shape;42;p6"/>
          <p:cNvPicPr preferRelativeResize="0"/>
          <p:nvPr/>
        </p:nvPicPr>
        <p:blipFill rotWithShape="1">
          <a:blip r:embed="rId2">
            <a:alphaModFix amt="79000"/>
          </a:blip>
          <a:srcRect t="39375" r="34742"/>
          <a:stretch/>
        </p:blipFill>
        <p:spPr>
          <a:xfrm rot="10800000" flipH="1">
            <a:off x="8412536" y="3365633"/>
            <a:ext cx="3762265" cy="3495103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43;p6"/>
          <p:cNvPicPr preferRelativeResize="0"/>
          <p:nvPr/>
        </p:nvPicPr>
        <p:blipFill rotWithShape="1">
          <a:blip r:embed="rId3">
            <a:alphaModFix/>
          </a:blip>
          <a:srcRect r="6542" b="20590"/>
          <a:stretch/>
        </p:blipFill>
        <p:spPr>
          <a:xfrm rot="-5400000" flipH="1">
            <a:off x="7634170" y="2320203"/>
            <a:ext cx="6019031" cy="3096632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44;p6"/>
          <p:cNvPicPr preferRelativeResize="0"/>
          <p:nvPr/>
        </p:nvPicPr>
        <p:blipFill rotWithShape="1">
          <a:blip r:embed="rId2">
            <a:alphaModFix amt="79000"/>
          </a:blip>
          <a:srcRect t="39375" r="34742"/>
          <a:stretch/>
        </p:blipFill>
        <p:spPr>
          <a:xfrm flipH="1">
            <a:off x="-4498" y="1"/>
            <a:ext cx="3762265" cy="3495103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6"/>
          <p:cNvSpPr/>
          <p:nvPr/>
        </p:nvSpPr>
        <p:spPr>
          <a:xfrm>
            <a:off x="728400" y="1631900"/>
            <a:ext cx="10735200" cy="4685200"/>
          </a:xfrm>
          <a:prstGeom prst="roundRect">
            <a:avLst>
              <a:gd name="adj" fmla="val 8278"/>
            </a:avLst>
          </a:prstGeom>
          <a:solidFill>
            <a:schemeClr val="accent1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46" name="Google Shape;46;p6"/>
          <p:cNvPicPr preferRelativeResize="0"/>
          <p:nvPr/>
        </p:nvPicPr>
        <p:blipFill rotWithShape="1">
          <a:blip r:embed="rId3">
            <a:alphaModFix/>
          </a:blip>
          <a:srcRect r="35542" b="17108"/>
          <a:stretch/>
        </p:blipFill>
        <p:spPr>
          <a:xfrm rot="10800000">
            <a:off x="-17197" y="4"/>
            <a:ext cx="4151432" cy="3232333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6"/>
          <p:cNvSpPr txBox="1">
            <a:spLocks noGrp="1"/>
          </p:cNvSpPr>
          <p:nvPr>
            <p:ph type="title"/>
          </p:nvPr>
        </p:nvSpPr>
        <p:spPr>
          <a:xfrm>
            <a:off x="960000" y="719333"/>
            <a:ext cx="10272000" cy="60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107734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7"/>
          <p:cNvPicPr preferRelativeResize="0"/>
          <p:nvPr/>
        </p:nvPicPr>
        <p:blipFill rotWithShape="1">
          <a:blip r:embed="rId2">
            <a:alphaModFix amt="79000"/>
          </a:blip>
          <a:srcRect t="39375" r="34742"/>
          <a:stretch/>
        </p:blipFill>
        <p:spPr>
          <a:xfrm rot="10800000">
            <a:off x="-17198" y="3362901"/>
            <a:ext cx="3762265" cy="3495103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50;p7"/>
          <p:cNvPicPr preferRelativeResize="0"/>
          <p:nvPr/>
        </p:nvPicPr>
        <p:blipFill rotWithShape="1">
          <a:blip r:embed="rId3">
            <a:alphaModFix/>
          </a:blip>
          <a:srcRect r="6542" b="20590"/>
          <a:stretch/>
        </p:blipFill>
        <p:spPr>
          <a:xfrm rot="5400000">
            <a:off x="-1478397" y="2307503"/>
            <a:ext cx="6019031" cy="3096631"/>
          </a:xfrm>
          <a:prstGeom prst="rect">
            <a:avLst/>
          </a:prstGeom>
          <a:noFill/>
          <a:ln>
            <a:noFill/>
          </a:ln>
        </p:spPr>
      </p:pic>
      <p:pic>
        <p:nvPicPr>
          <p:cNvPr id="51" name="Google Shape;51;p7"/>
          <p:cNvPicPr preferRelativeResize="0"/>
          <p:nvPr/>
        </p:nvPicPr>
        <p:blipFill rotWithShape="1">
          <a:blip r:embed="rId2">
            <a:alphaModFix amt="79000"/>
          </a:blip>
          <a:srcRect t="39375" r="34742"/>
          <a:stretch/>
        </p:blipFill>
        <p:spPr>
          <a:xfrm rot="10800000" flipH="1">
            <a:off x="8429736" y="3362901"/>
            <a:ext cx="3762265" cy="3495103"/>
          </a:xfrm>
          <a:prstGeom prst="rect">
            <a:avLst/>
          </a:prstGeom>
          <a:noFill/>
          <a:ln>
            <a:noFill/>
          </a:ln>
        </p:spPr>
      </p:pic>
      <p:pic>
        <p:nvPicPr>
          <p:cNvPr id="52" name="Google Shape;52;p7"/>
          <p:cNvPicPr preferRelativeResize="0"/>
          <p:nvPr/>
        </p:nvPicPr>
        <p:blipFill rotWithShape="1">
          <a:blip r:embed="rId3">
            <a:alphaModFix/>
          </a:blip>
          <a:srcRect t="23471" r="35542" b="17107"/>
          <a:stretch/>
        </p:blipFill>
        <p:spPr>
          <a:xfrm>
            <a:off x="8040567" y="4540834"/>
            <a:ext cx="4151432" cy="2317167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7"/>
          <p:cNvSpPr/>
          <p:nvPr/>
        </p:nvSpPr>
        <p:spPr>
          <a:xfrm>
            <a:off x="728400" y="1631900"/>
            <a:ext cx="10735200" cy="4685200"/>
          </a:xfrm>
          <a:prstGeom prst="roundRect">
            <a:avLst>
              <a:gd name="adj" fmla="val 8278"/>
            </a:avLst>
          </a:prstGeom>
          <a:solidFill>
            <a:schemeClr val="accent1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4" name="Google Shape;54;p7"/>
          <p:cNvSpPr txBox="1">
            <a:spLocks noGrp="1"/>
          </p:cNvSpPr>
          <p:nvPr>
            <p:ph type="body" idx="1"/>
          </p:nvPr>
        </p:nvSpPr>
        <p:spPr>
          <a:xfrm>
            <a:off x="2704400" y="2583167"/>
            <a:ext cx="6783200" cy="27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44025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marL="1219170" lvl="1" indent="-44025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marL="1828754" lvl="2" indent="-431789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marL="2438339" lvl="3" indent="-431789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marL="3047924" lvl="4" indent="-431789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500"/>
              <a:buFont typeface="Nunito Light"/>
              <a:buChar char="○"/>
              <a:defRPr/>
            </a:lvl5pPr>
            <a:lvl6pPr marL="3657509" lvl="5" indent="-431789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6pPr>
            <a:lvl7pPr marL="4267093" lvl="6" indent="-41485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marL="4876678" lvl="7" indent="-41485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marL="5486263" lvl="8" indent="-431789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5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title"/>
          </p:nvPr>
        </p:nvSpPr>
        <p:spPr>
          <a:xfrm>
            <a:off x="960000" y="719333"/>
            <a:ext cx="10272000" cy="60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2677628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8"/>
          <p:cNvPicPr preferRelativeResize="0"/>
          <p:nvPr/>
        </p:nvPicPr>
        <p:blipFill rotWithShape="1">
          <a:blip r:embed="rId2">
            <a:alphaModFix amt="79000"/>
          </a:blip>
          <a:srcRect t="39375" r="34742"/>
          <a:stretch/>
        </p:blipFill>
        <p:spPr>
          <a:xfrm rot="10800000">
            <a:off x="2" y="3345603"/>
            <a:ext cx="3762265" cy="3495103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8"/>
          <p:cNvPicPr preferRelativeResize="0"/>
          <p:nvPr/>
        </p:nvPicPr>
        <p:blipFill rotWithShape="1">
          <a:blip r:embed="rId2">
            <a:alphaModFix amt="79000"/>
          </a:blip>
          <a:srcRect t="39375" r="34742"/>
          <a:stretch/>
        </p:blipFill>
        <p:spPr>
          <a:xfrm>
            <a:off x="8429736" y="-17297"/>
            <a:ext cx="3762265" cy="3495103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1886200" y="1603000"/>
            <a:ext cx="8419600" cy="365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pic>
        <p:nvPicPr>
          <p:cNvPr id="60" name="Google Shape;60;p8"/>
          <p:cNvPicPr preferRelativeResize="0"/>
          <p:nvPr/>
        </p:nvPicPr>
        <p:blipFill rotWithShape="1">
          <a:blip r:embed="rId3">
            <a:alphaModFix/>
          </a:blip>
          <a:srcRect r="35542" b="17108"/>
          <a:stretch/>
        </p:blipFill>
        <p:spPr>
          <a:xfrm rot="10800000" flipH="1">
            <a:off x="8040567" y="-17295"/>
            <a:ext cx="4151432" cy="3232333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8"/>
          <p:cNvPicPr preferRelativeResize="0"/>
          <p:nvPr/>
        </p:nvPicPr>
        <p:blipFill rotWithShape="1">
          <a:blip r:embed="rId3">
            <a:alphaModFix/>
          </a:blip>
          <a:srcRect r="6542" b="20590"/>
          <a:stretch/>
        </p:blipFill>
        <p:spPr>
          <a:xfrm rot="5400000">
            <a:off x="-1478397" y="2300172"/>
            <a:ext cx="6019031" cy="309663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8627275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9"/>
          <p:cNvPicPr preferRelativeResize="0"/>
          <p:nvPr/>
        </p:nvPicPr>
        <p:blipFill rotWithShape="1">
          <a:blip r:embed="rId2">
            <a:alphaModFix amt="79000"/>
          </a:blip>
          <a:srcRect t="39375" r="34742"/>
          <a:stretch/>
        </p:blipFill>
        <p:spPr>
          <a:xfrm rot="10800000" flipH="1">
            <a:off x="8429736" y="3362901"/>
            <a:ext cx="3762265" cy="3495103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9"/>
          <p:cNvPicPr preferRelativeResize="0"/>
          <p:nvPr/>
        </p:nvPicPr>
        <p:blipFill rotWithShape="1">
          <a:blip r:embed="rId2">
            <a:alphaModFix amt="79000"/>
          </a:blip>
          <a:srcRect t="39375" r="34742"/>
          <a:stretch/>
        </p:blipFill>
        <p:spPr>
          <a:xfrm flipH="1">
            <a:off x="2" y="1"/>
            <a:ext cx="3762265" cy="3495103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9"/>
          <p:cNvSpPr txBox="1">
            <a:spLocks noGrp="1"/>
          </p:cNvSpPr>
          <p:nvPr>
            <p:ph type="title"/>
          </p:nvPr>
        </p:nvSpPr>
        <p:spPr>
          <a:xfrm>
            <a:off x="2431400" y="1233833"/>
            <a:ext cx="7329200" cy="8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5333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subTitle" idx="1"/>
          </p:nvPr>
        </p:nvSpPr>
        <p:spPr>
          <a:xfrm>
            <a:off x="2431500" y="3194767"/>
            <a:ext cx="7329200" cy="150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2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pic>
        <p:nvPicPr>
          <p:cNvPr id="67" name="Google Shape;67;p9"/>
          <p:cNvPicPr preferRelativeResize="0"/>
          <p:nvPr/>
        </p:nvPicPr>
        <p:blipFill rotWithShape="1">
          <a:blip r:embed="rId3">
            <a:alphaModFix/>
          </a:blip>
          <a:srcRect r="6542" b="20590"/>
          <a:stretch/>
        </p:blipFill>
        <p:spPr>
          <a:xfrm rot="5400000" flipH="1">
            <a:off x="-1478397" y="1443903"/>
            <a:ext cx="6019031" cy="3096631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9"/>
          <p:cNvPicPr preferRelativeResize="0"/>
          <p:nvPr/>
        </p:nvPicPr>
        <p:blipFill rotWithShape="1">
          <a:blip r:embed="rId3">
            <a:alphaModFix/>
          </a:blip>
          <a:srcRect r="35542" b="17108"/>
          <a:stretch/>
        </p:blipFill>
        <p:spPr>
          <a:xfrm>
            <a:off x="8040567" y="3625667"/>
            <a:ext cx="4151432" cy="323233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1031468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1"/>
          <p:cNvPicPr preferRelativeResize="0"/>
          <p:nvPr/>
        </p:nvPicPr>
        <p:blipFill rotWithShape="1">
          <a:blip r:embed="rId2">
            <a:alphaModFix amt="79000"/>
          </a:blip>
          <a:srcRect t="39375" r="34742"/>
          <a:stretch/>
        </p:blipFill>
        <p:spPr>
          <a:xfrm flipH="1">
            <a:off x="17202" y="3"/>
            <a:ext cx="3762265" cy="3495103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1"/>
          <p:cNvPicPr preferRelativeResize="0"/>
          <p:nvPr/>
        </p:nvPicPr>
        <p:blipFill rotWithShape="1">
          <a:blip r:embed="rId2">
            <a:alphaModFix amt="79000"/>
          </a:blip>
          <a:srcRect t="39375" r="34742"/>
          <a:stretch/>
        </p:blipFill>
        <p:spPr>
          <a:xfrm>
            <a:off x="8412536" y="3"/>
            <a:ext cx="3762265" cy="3495103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1"/>
          <p:cNvSpPr txBox="1">
            <a:spLocks noGrp="1"/>
          </p:cNvSpPr>
          <p:nvPr>
            <p:ph type="title" hasCustomPrompt="1"/>
          </p:nvPr>
        </p:nvSpPr>
        <p:spPr>
          <a:xfrm>
            <a:off x="1331400" y="2153027"/>
            <a:ext cx="9529200" cy="151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>
            <a:spLocks noGrp="1"/>
          </p:cNvSpPr>
          <p:nvPr>
            <p:ph type="subTitle" idx="1"/>
          </p:nvPr>
        </p:nvSpPr>
        <p:spPr>
          <a:xfrm>
            <a:off x="3103400" y="4886373"/>
            <a:ext cx="5985200" cy="66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pic>
        <p:nvPicPr>
          <p:cNvPr id="78" name="Google Shape;78;p11"/>
          <p:cNvPicPr preferRelativeResize="0"/>
          <p:nvPr/>
        </p:nvPicPr>
        <p:blipFill rotWithShape="1">
          <a:blip r:embed="rId3">
            <a:alphaModFix/>
          </a:blip>
          <a:srcRect r="6542" b="20590"/>
          <a:stretch/>
        </p:blipFill>
        <p:spPr>
          <a:xfrm rot="-5400000">
            <a:off x="7634170" y="1435803"/>
            <a:ext cx="6019031" cy="3096632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1"/>
          <p:cNvPicPr preferRelativeResize="0"/>
          <p:nvPr/>
        </p:nvPicPr>
        <p:blipFill rotWithShape="1">
          <a:blip r:embed="rId3">
            <a:alphaModFix/>
          </a:blip>
          <a:srcRect r="6542" b="20590"/>
          <a:stretch/>
        </p:blipFill>
        <p:spPr>
          <a:xfrm rot="5400000" flipH="1">
            <a:off x="-1461197" y="1435803"/>
            <a:ext cx="6019031" cy="309663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0612810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2594865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3"/>
          <p:cNvPicPr preferRelativeResize="0"/>
          <p:nvPr/>
        </p:nvPicPr>
        <p:blipFill rotWithShape="1">
          <a:blip r:embed="rId2">
            <a:alphaModFix amt="87000"/>
          </a:blip>
          <a:srcRect t="39375" r="34742"/>
          <a:stretch/>
        </p:blipFill>
        <p:spPr>
          <a:xfrm rot="10800000" flipH="1">
            <a:off x="9402234" y="4278108"/>
            <a:ext cx="2789765" cy="2591669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3"/>
          <p:cNvPicPr preferRelativeResize="0"/>
          <p:nvPr/>
        </p:nvPicPr>
        <p:blipFill rotWithShape="1">
          <a:blip r:embed="rId3">
            <a:alphaModFix/>
          </a:blip>
          <a:srcRect t="32315" r="35542" b="17105"/>
          <a:stretch/>
        </p:blipFill>
        <p:spPr>
          <a:xfrm>
            <a:off x="8040567" y="4885734"/>
            <a:ext cx="4151432" cy="1972265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3"/>
          <p:cNvPicPr preferRelativeResize="0"/>
          <p:nvPr/>
        </p:nvPicPr>
        <p:blipFill rotWithShape="1">
          <a:blip r:embed="rId3">
            <a:alphaModFix/>
          </a:blip>
          <a:srcRect r="35542" b="17108"/>
          <a:stretch/>
        </p:blipFill>
        <p:spPr>
          <a:xfrm>
            <a:off x="8040567" y="3625667"/>
            <a:ext cx="4151432" cy="3232333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3"/>
          <p:cNvPicPr preferRelativeResize="0"/>
          <p:nvPr/>
        </p:nvPicPr>
        <p:blipFill rotWithShape="1">
          <a:blip r:embed="rId2">
            <a:alphaModFix amt="87000"/>
          </a:blip>
          <a:srcRect t="39375" r="34742"/>
          <a:stretch/>
        </p:blipFill>
        <p:spPr>
          <a:xfrm flipH="1">
            <a:off x="0" y="0"/>
            <a:ext cx="2789765" cy="2591669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3"/>
          <p:cNvPicPr preferRelativeResize="0"/>
          <p:nvPr/>
        </p:nvPicPr>
        <p:blipFill rotWithShape="1">
          <a:blip r:embed="rId3">
            <a:alphaModFix/>
          </a:blip>
          <a:srcRect r="22002" b="20590"/>
          <a:stretch/>
        </p:blipFill>
        <p:spPr>
          <a:xfrm rot="10800000">
            <a:off x="-5435" y="2"/>
            <a:ext cx="5023532" cy="3096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3"/>
          <p:cNvPicPr preferRelativeResize="0"/>
          <p:nvPr/>
        </p:nvPicPr>
        <p:blipFill rotWithShape="1">
          <a:blip r:embed="rId3">
            <a:alphaModFix/>
          </a:blip>
          <a:srcRect r="22002" b="20590"/>
          <a:stretch/>
        </p:blipFill>
        <p:spPr>
          <a:xfrm rot="10800000">
            <a:off x="-5435" y="2"/>
            <a:ext cx="5023532" cy="3096599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3"/>
          <p:cNvSpPr/>
          <p:nvPr/>
        </p:nvSpPr>
        <p:spPr>
          <a:xfrm>
            <a:off x="728400" y="1631900"/>
            <a:ext cx="10735200" cy="4685200"/>
          </a:xfrm>
          <a:prstGeom prst="roundRect">
            <a:avLst>
              <a:gd name="adj" fmla="val 8278"/>
            </a:avLst>
          </a:prstGeom>
          <a:solidFill>
            <a:schemeClr val="accent1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9" name="Google Shape;89;p13"/>
          <p:cNvSpPr txBox="1">
            <a:spLocks noGrp="1"/>
          </p:cNvSpPr>
          <p:nvPr>
            <p:ph type="title"/>
          </p:nvPr>
        </p:nvSpPr>
        <p:spPr>
          <a:xfrm>
            <a:off x="2529616" y="2444933"/>
            <a:ext cx="3255200" cy="487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ubTitle" idx="1"/>
          </p:nvPr>
        </p:nvSpPr>
        <p:spPr>
          <a:xfrm>
            <a:off x="2529616" y="2911064"/>
            <a:ext cx="3259600" cy="64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title" idx="2"/>
          </p:nvPr>
        </p:nvSpPr>
        <p:spPr>
          <a:xfrm>
            <a:off x="2529616" y="4373880"/>
            <a:ext cx="3255200" cy="487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subTitle" idx="3"/>
          </p:nvPr>
        </p:nvSpPr>
        <p:spPr>
          <a:xfrm>
            <a:off x="2529616" y="4840013"/>
            <a:ext cx="3259600" cy="64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title" idx="4"/>
          </p:nvPr>
        </p:nvSpPr>
        <p:spPr>
          <a:xfrm>
            <a:off x="7713400" y="2444933"/>
            <a:ext cx="3255200" cy="487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subTitle" idx="5"/>
          </p:nvPr>
        </p:nvSpPr>
        <p:spPr>
          <a:xfrm>
            <a:off x="7713400" y="2911064"/>
            <a:ext cx="3259600" cy="64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title" idx="6" hasCustomPrompt="1"/>
          </p:nvPr>
        </p:nvSpPr>
        <p:spPr>
          <a:xfrm>
            <a:off x="1284011" y="2701327"/>
            <a:ext cx="979600" cy="5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333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96" name="Google Shape;96;p13"/>
          <p:cNvSpPr txBox="1">
            <a:spLocks noGrp="1"/>
          </p:cNvSpPr>
          <p:nvPr>
            <p:ph type="title" idx="7" hasCustomPrompt="1"/>
          </p:nvPr>
        </p:nvSpPr>
        <p:spPr>
          <a:xfrm>
            <a:off x="6465611" y="2701333"/>
            <a:ext cx="979600" cy="5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333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97" name="Google Shape;97;p13"/>
          <p:cNvSpPr txBox="1">
            <a:spLocks noGrp="1"/>
          </p:cNvSpPr>
          <p:nvPr>
            <p:ph type="title" idx="8" hasCustomPrompt="1"/>
          </p:nvPr>
        </p:nvSpPr>
        <p:spPr>
          <a:xfrm>
            <a:off x="1283995" y="4631717"/>
            <a:ext cx="979600" cy="5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333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98" name="Google Shape;98;p13"/>
          <p:cNvSpPr txBox="1">
            <a:spLocks noGrp="1"/>
          </p:cNvSpPr>
          <p:nvPr>
            <p:ph type="title" idx="9"/>
          </p:nvPr>
        </p:nvSpPr>
        <p:spPr>
          <a:xfrm>
            <a:off x="960000" y="719333"/>
            <a:ext cx="10272000" cy="60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3"/>
          <p:cNvSpPr txBox="1">
            <a:spLocks noGrp="1"/>
          </p:cNvSpPr>
          <p:nvPr>
            <p:ph type="title" idx="13"/>
          </p:nvPr>
        </p:nvSpPr>
        <p:spPr>
          <a:xfrm>
            <a:off x="7713400" y="4373880"/>
            <a:ext cx="3255200" cy="487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endParaRPr/>
          </a:p>
        </p:txBody>
      </p:sp>
      <p:sp>
        <p:nvSpPr>
          <p:cNvPr id="100" name="Google Shape;100;p13"/>
          <p:cNvSpPr txBox="1">
            <a:spLocks noGrp="1"/>
          </p:cNvSpPr>
          <p:nvPr>
            <p:ph type="subTitle" idx="14"/>
          </p:nvPr>
        </p:nvSpPr>
        <p:spPr>
          <a:xfrm>
            <a:off x="7713400" y="4840013"/>
            <a:ext cx="3259600" cy="64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3"/>
          <p:cNvSpPr txBox="1">
            <a:spLocks noGrp="1"/>
          </p:cNvSpPr>
          <p:nvPr>
            <p:ph type="title" idx="15" hasCustomPrompt="1"/>
          </p:nvPr>
        </p:nvSpPr>
        <p:spPr>
          <a:xfrm>
            <a:off x="6465611" y="4619733"/>
            <a:ext cx="979600" cy="5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333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67573835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4"/>
          <p:cNvPicPr preferRelativeResize="0"/>
          <p:nvPr/>
        </p:nvPicPr>
        <p:blipFill rotWithShape="1">
          <a:blip r:embed="rId2">
            <a:alphaModFix amt="79000"/>
          </a:blip>
          <a:srcRect t="39375" r="34742"/>
          <a:stretch/>
        </p:blipFill>
        <p:spPr>
          <a:xfrm flipH="1">
            <a:off x="-17198" y="-17297"/>
            <a:ext cx="3762265" cy="3495103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4"/>
          <p:cNvSpPr txBox="1">
            <a:spLocks noGrp="1"/>
          </p:cNvSpPr>
          <p:nvPr>
            <p:ph type="title"/>
          </p:nvPr>
        </p:nvSpPr>
        <p:spPr>
          <a:xfrm>
            <a:off x="3898200" y="4962107"/>
            <a:ext cx="4395600" cy="70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7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endParaRPr/>
          </a:p>
        </p:txBody>
      </p:sp>
      <p:sp>
        <p:nvSpPr>
          <p:cNvPr id="105" name="Google Shape;105;p14"/>
          <p:cNvSpPr txBox="1">
            <a:spLocks noGrp="1"/>
          </p:cNvSpPr>
          <p:nvPr>
            <p:ph type="subTitle" idx="1"/>
          </p:nvPr>
        </p:nvSpPr>
        <p:spPr>
          <a:xfrm>
            <a:off x="1622000" y="1642027"/>
            <a:ext cx="8948000" cy="304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endParaRPr/>
          </a:p>
        </p:txBody>
      </p:sp>
      <p:pic>
        <p:nvPicPr>
          <p:cNvPr id="106" name="Google Shape;106;p14"/>
          <p:cNvPicPr preferRelativeResize="0"/>
          <p:nvPr/>
        </p:nvPicPr>
        <p:blipFill rotWithShape="1">
          <a:blip r:embed="rId2">
            <a:alphaModFix amt="79000"/>
          </a:blip>
          <a:srcRect t="39375" r="34742"/>
          <a:stretch/>
        </p:blipFill>
        <p:spPr>
          <a:xfrm rot="10800000" flipH="1">
            <a:off x="8412536" y="3345603"/>
            <a:ext cx="3762265" cy="34951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4"/>
          <p:cNvPicPr preferRelativeResize="0"/>
          <p:nvPr/>
        </p:nvPicPr>
        <p:blipFill rotWithShape="1">
          <a:blip r:embed="rId3">
            <a:alphaModFix/>
          </a:blip>
          <a:srcRect r="6542" b="20590"/>
          <a:stretch/>
        </p:blipFill>
        <p:spPr>
          <a:xfrm rot="-5400000" flipH="1">
            <a:off x="7634170" y="2300172"/>
            <a:ext cx="6019031" cy="30966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4"/>
          <p:cNvPicPr preferRelativeResize="0"/>
          <p:nvPr/>
        </p:nvPicPr>
        <p:blipFill rotWithShape="1">
          <a:blip r:embed="rId3">
            <a:alphaModFix/>
          </a:blip>
          <a:srcRect r="35542" b="17108"/>
          <a:stretch/>
        </p:blipFill>
        <p:spPr>
          <a:xfrm rot="10800000">
            <a:off x="-17197" y="-17295"/>
            <a:ext cx="4151432" cy="323233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0320780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 header 1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5"/>
          <p:cNvPicPr preferRelativeResize="0"/>
          <p:nvPr/>
        </p:nvPicPr>
        <p:blipFill rotWithShape="1">
          <a:blip r:embed="rId2">
            <a:alphaModFix amt="79000"/>
          </a:blip>
          <a:srcRect t="39375" r="34742"/>
          <a:stretch/>
        </p:blipFill>
        <p:spPr>
          <a:xfrm rot="10800000">
            <a:off x="2" y="3365633"/>
            <a:ext cx="3762265" cy="34951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5"/>
          <p:cNvPicPr preferRelativeResize="0"/>
          <p:nvPr/>
        </p:nvPicPr>
        <p:blipFill rotWithShape="1">
          <a:blip r:embed="rId2">
            <a:alphaModFix amt="79000"/>
          </a:blip>
          <a:srcRect t="39375" r="34742"/>
          <a:stretch/>
        </p:blipFill>
        <p:spPr>
          <a:xfrm>
            <a:off x="8429736" y="1"/>
            <a:ext cx="3762265" cy="3495103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5"/>
          <p:cNvSpPr txBox="1">
            <a:spLocks noGrp="1"/>
          </p:cNvSpPr>
          <p:nvPr>
            <p:ph type="title"/>
          </p:nvPr>
        </p:nvSpPr>
        <p:spPr>
          <a:xfrm>
            <a:off x="3323179" y="1952100"/>
            <a:ext cx="3752800" cy="1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6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13" name="Google Shape;113;p15"/>
          <p:cNvSpPr txBox="1">
            <a:spLocks noGrp="1"/>
          </p:cNvSpPr>
          <p:nvPr>
            <p:ph type="title" idx="2" hasCustomPrompt="1"/>
          </p:nvPr>
        </p:nvSpPr>
        <p:spPr>
          <a:xfrm>
            <a:off x="7479995" y="2299699"/>
            <a:ext cx="1219200" cy="1219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14" name="Google Shape;114;p15"/>
          <p:cNvSpPr txBox="1">
            <a:spLocks noGrp="1"/>
          </p:cNvSpPr>
          <p:nvPr>
            <p:ph type="subTitle" idx="1"/>
          </p:nvPr>
        </p:nvSpPr>
        <p:spPr>
          <a:xfrm>
            <a:off x="3389600" y="5072907"/>
            <a:ext cx="5412800" cy="4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pic>
        <p:nvPicPr>
          <p:cNvPr id="115" name="Google Shape;115;p15"/>
          <p:cNvPicPr preferRelativeResize="0"/>
          <p:nvPr/>
        </p:nvPicPr>
        <p:blipFill rotWithShape="1">
          <a:blip r:embed="rId3">
            <a:alphaModFix/>
          </a:blip>
          <a:srcRect r="35542" b="17108"/>
          <a:stretch/>
        </p:blipFill>
        <p:spPr>
          <a:xfrm rot="10800000" flipH="1">
            <a:off x="8040567" y="4"/>
            <a:ext cx="4151432" cy="32323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5"/>
          <p:cNvPicPr preferRelativeResize="0"/>
          <p:nvPr/>
        </p:nvPicPr>
        <p:blipFill rotWithShape="1">
          <a:blip r:embed="rId3">
            <a:alphaModFix/>
          </a:blip>
          <a:srcRect r="6542" b="20590"/>
          <a:stretch/>
        </p:blipFill>
        <p:spPr>
          <a:xfrm rot="5400000">
            <a:off x="-1478397" y="2320203"/>
            <a:ext cx="6019031" cy="309663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844055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r>
              <a:rPr lang="en-US"/>
              <a:t>UE20MA251 : Linear Algebra and Its Applications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7B130113-CA73-47F4-BAFD-4AED9C1B26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897789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6"/>
          <p:cNvPicPr preferRelativeResize="0"/>
          <p:nvPr/>
        </p:nvPicPr>
        <p:blipFill rotWithShape="1">
          <a:blip r:embed="rId2">
            <a:alphaModFix amt="79000"/>
          </a:blip>
          <a:srcRect t="39375" r="34742"/>
          <a:stretch/>
        </p:blipFill>
        <p:spPr>
          <a:xfrm>
            <a:off x="8429736" y="1"/>
            <a:ext cx="3762265" cy="34951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6"/>
          <p:cNvPicPr preferRelativeResize="0"/>
          <p:nvPr/>
        </p:nvPicPr>
        <p:blipFill rotWithShape="1">
          <a:blip r:embed="rId2">
            <a:alphaModFix amt="79000"/>
          </a:blip>
          <a:srcRect t="39375" r="34742"/>
          <a:stretch/>
        </p:blipFill>
        <p:spPr>
          <a:xfrm rot="10800000">
            <a:off x="2" y="3365633"/>
            <a:ext cx="3762265" cy="34951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6"/>
          <p:cNvPicPr preferRelativeResize="0"/>
          <p:nvPr/>
        </p:nvPicPr>
        <p:blipFill rotWithShape="1">
          <a:blip r:embed="rId3">
            <a:alphaModFix/>
          </a:blip>
          <a:srcRect r="35542" b="17108"/>
          <a:stretch/>
        </p:blipFill>
        <p:spPr>
          <a:xfrm rot="10800000" flipH="1">
            <a:off x="8040567" y="4"/>
            <a:ext cx="4151432" cy="32323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6"/>
          <p:cNvPicPr preferRelativeResize="0"/>
          <p:nvPr/>
        </p:nvPicPr>
        <p:blipFill rotWithShape="1">
          <a:blip r:embed="rId3">
            <a:alphaModFix/>
          </a:blip>
          <a:srcRect r="6542" b="20590"/>
          <a:stretch/>
        </p:blipFill>
        <p:spPr>
          <a:xfrm rot="5400000">
            <a:off x="-1478397" y="2320203"/>
            <a:ext cx="6019031" cy="3096631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6"/>
          <p:cNvSpPr txBox="1">
            <a:spLocks noGrp="1"/>
          </p:cNvSpPr>
          <p:nvPr>
            <p:ph type="title"/>
          </p:nvPr>
        </p:nvSpPr>
        <p:spPr>
          <a:xfrm>
            <a:off x="960000" y="719333"/>
            <a:ext cx="10272000" cy="60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6"/>
          <p:cNvSpPr/>
          <p:nvPr/>
        </p:nvSpPr>
        <p:spPr>
          <a:xfrm>
            <a:off x="728400" y="1631900"/>
            <a:ext cx="10735200" cy="4685200"/>
          </a:xfrm>
          <a:prstGeom prst="roundRect">
            <a:avLst>
              <a:gd name="adj" fmla="val 8278"/>
            </a:avLst>
          </a:prstGeom>
          <a:solidFill>
            <a:schemeClr val="accent1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98672968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17"/>
          <p:cNvPicPr preferRelativeResize="0"/>
          <p:nvPr/>
        </p:nvPicPr>
        <p:blipFill rotWithShape="1">
          <a:blip r:embed="rId2">
            <a:alphaModFix amt="79000"/>
          </a:blip>
          <a:srcRect t="39375" r="34742"/>
          <a:stretch/>
        </p:blipFill>
        <p:spPr>
          <a:xfrm rot="10800000">
            <a:off x="1" y="3368434"/>
            <a:ext cx="3762265" cy="34951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7"/>
          <p:cNvPicPr preferRelativeResize="0"/>
          <p:nvPr/>
        </p:nvPicPr>
        <p:blipFill rotWithShape="1">
          <a:blip r:embed="rId2">
            <a:alphaModFix amt="79000"/>
          </a:blip>
          <a:srcRect t="39375" r="34742"/>
          <a:stretch/>
        </p:blipFill>
        <p:spPr>
          <a:xfrm>
            <a:off x="8429736" y="-19066"/>
            <a:ext cx="3762265" cy="34951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7"/>
          <p:cNvPicPr preferRelativeResize="0"/>
          <p:nvPr/>
        </p:nvPicPr>
        <p:blipFill rotWithShape="1">
          <a:blip r:embed="rId3">
            <a:alphaModFix/>
          </a:blip>
          <a:srcRect r="35542" b="17108"/>
          <a:stretch/>
        </p:blipFill>
        <p:spPr>
          <a:xfrm flipH="1">
            <a:off x="1" y="3631200"/>
            <a:ext cx="4151432" cy="32323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7"/>
          <p:cNvPicPr preferRelativeResize="0"/>
          <p:nvPr/>
        </p:nvPicPr>
        <p:blipFill rotWithShape="1">
          <a:blip r:embed="rId3">
            <a:alphaModFix/>
          </a:blip>
          <a:srcRect r="35542" b="17108"/>
          <a:stretch/>
        </p:blipFill>
        <p:spPr>
          <a:xfrm rot="10800000" flipH="1">
            <a:off x="8040567" y="-19063"/>
            <a:ext cx="4151432" cy="3232333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7"/>
          <p:cNvSpPr txBox="1">
            <a:spLocks noGrp="1"/>
          </p:cNvSpPr>
          <p:nvPr>
            <p:ph type="title"/>
          </p:nvPr>
        </p:nvSpPr>
        <p:spPr>
          <a:xfrm>
            <a:off x="960000" y="719333"/>
            <a:ext cx="10272000" cy="60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17"/>
          <p:cNvSpPr/>
          <p:nvPr/>
        </p:nvSpPr>
        <p:spPr>
          <a:xfrm>
            <a:off x="728400" y="1631900"/>
            <a:ext cx="10735200" cy="4685200"/>
          </a:xfrm>
          <a:prstGeom prst="roundRect">
            <a:avLst>
              <a:gd name="adj" fmla="val 8278"/>
            </a:avLst>
          </a:prstGeom>
          <a:solidFill>
            <a:schemeClr val="accent1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38181011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18"/>
          <p:cNvPicPr preferRelativeResize="0"/>
          <p:nvPr/>
        </p:nvPicPr>
        <p:blipFill rotWithShape="1">
          <a:blip r:embed="rId2">
            <a:alphaModFix amt="79000"/>
          </a:blip>
          <a:srcRect t="39375" r="34742"/>
          <a:stretch/>
        </p:blipFill>
        <p:spPr>
          <a:xfrm flipH="1">
            <a:off x="2" y="12701"/>
            <a:ext cx="3762265" cy="34951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8"/>
          <p:cNvPicPr preferRelativeResize="0"/>
          <p:nvPr/>
        </p:nvPicPr>
        <p:blipFill rotWithShape="1">
          <a:blip r:embed="rId2">
            <a:alphaModFix amt="79000"/>
          </a:blip>
          <a:srcRect t="39375" r="34742"/>
          <a:stretch/>
        </p:blipFill>
        <p:spPr>
          <a:xfrm>
            <a:off x="8415602" y="12701"/>
            <a:ext cx="3762265" cy="3495103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8"/>
          <p:cNvSpPr txBox="1">
            <a:spLocks noGrp="1"/>
          </p:cNvSpPr>
          <p:nvPr>
            <p:ph type="title"/>
          </p:nvPr>
        </p:nvSpPr>
        <p:spPr>
          <a:xfrm>
            <a:off x="963168" y="719328"/>
            <a:ext cx="10278000" cy="60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18"/>
          <p:cNvSpPr txBox="1">
            <a:spLocks noGrp="1"/>
          </p:cNvSpPr>
          <p:nvPr>
            <p:ph type="subTitle" idx="1"/>
          </p:nvPr>
        </p:nvSpPr>
        <p:spPr>
          <a:xfrm>
            <a:off x="2847400" y="4092099"/>
            <a:ext cx="6497200" cy="97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pic>
        <p:nvPicPr>
          <p:cNvPr id="136" name="Google Shape;136;p18"/>
          <p:cNvPicPr preferRelativeResize="0"/>
          <p:nvPr/>
        </p:nvPicPr>
        <p:blipFill rotWithShape="1">
          <a:blip r:embed="rId3">
            <a:alphaModFix/>
          </a:blip>
          <a:srcRect r="6542" b="20590"/>
          <a:stretch/>
        </p:blipFill>
        <p:spPr>
          <a:xfrm rot="5400000" flipH="1">
            <a:off x="-1478397" y="1456603"/>
            <a:ext cx="6019031" cy="30966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8"/>
          <p:cNvPicPr preferRelativeResize="0"/>
          <p:nvPr/>
        </p:nvPicPr>
        <p:blipFill rotWithShape="1">
          <a:blip r:embed="rId3">
            <a:alphaModFix/>
          </a:blip>
          <a:srcRect r="6542" b="20590"/>
          <a:stretch/>
        </p:blipFill>
        <p:spPr>
          <a:xfrm rot="-5400000">
            <a:off x="7637237" y="1456603"/>
            <a:ext cx="6019031" cy="309663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2790303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19"/>
          <p:cNvPicPr preferRelativeResize="0"/>
          <p:nvPr/>
        </p:nvPicPr>
        <p:blipFill rotWithShape="1">
          <a:blip r:embed="rId2">
            <a:alphaModFix amt="79000"/>
          </a:blip>
          <a:srcRect t="39375" r="34742"/>
          <a:stretch/>
        </p:blipFill>
        <p:spPr>
          <a:xfrm>
            <a:off x="8429736" y="1"/>
            <a:ext cx="3762265" cy="34951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19"/>
          <p:cNvPicPr preferRelativeResize="0"/>
          <p:nvPr/>
        </p:nvPicPr>
        <p:blipFill rotWithShape="1">
          <a:blip r:embed="rId2">
            <a:alphaModFix amt="79000"/>
          </a:blip>
          <a:srcRect t="39375" r="34742"/>
          <a:stretch/>
        </p:blipFill>
        <p:spPr>
          <a:xfrm rot="10800000">
            <a:off x="2" y="3365633"/>
            <a:ext cx="3762265" cy="3495103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9"/>
          <p:cNvSpPr txBox="1">
            <a:spLocks noGrp="1"/>
          </p:cNvSpPr>
          <p:nvPr>
            <p:ph type="title"/>
          </p:nvPr>
        </p:nvSpPr>
        <p:spPr>
          <a:xfrm>
            <a:off x="821417" y="1545833"/>
            <a:ext cx="5175600" cy="266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subTitle" idx="1"/>
          </p:nvPr>
        </p:nvSpPr>
        <p:spPr>
          <a:xfrm>
            <a:off x="821417" y="3978165"/>
            <a:ext cx="5181600" cy="133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pic>
        <p:nvPicPr>
          <p:cNvPr id="143" name="Google Shape;143;p19"/>
          <p:cNvPicPr preferRelativeResize="0"/>
          <p:nvPr/>
        </p:nvPicPr>
        <p:blipFill rotWithShape="1">
          <a:blip r:embed="rId3">
            <a:alphaModFix/>
          </a:blip>
          <a:srcRect r="35542" b="17108"/>
          <a:stretch/>
        </p:blipFill>
        <p:spPr>
          <a:xfrm rot="10800000" flipH="1">
            <a:off x="8040567" y="4"/>
            <a:ext cx="4151432" cy="32323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19"/>
          <p:cNvPicPr preferRelativeResize="0"/>
          <p:nvPr/>
        </p:nvPicPr>
        <p:blipFill rotWithShape="1">
          <a:blip r:embed="rId3">
            <a:alphaModFix/>
          </a:blip>
          <a:srcRect r="6542" b="20590"/>
          <a:stretch/>
        </p:blipFill>
        <p:spPr>
          <a:xfrm rot="5400000">
            <a:off x="-1478397" y="2320203"/>
            <a:ext cx="6019031" cy="309663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6236711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20"/>
          <p:cNvPicPr preferRelativeResize="0"/>
          <p:nvPr/>
        </p:nvPicPr>
        <p:blipFill rotWithShape="1">
          <a:blip r:embed="rId2">
            <a:alphaModFix amt="79000"/>
          </a:blip>
          <a:srcRect t="39375" r="34742"/>
          <a:stretch/>
        </p:blipFill>
        <p:spPr>
          <a:xfrm>
            <a:off x="8412536" y="17301"/>
            <a:ext cx="3762265" cy="34951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0"/>
          <p:cNvPicPr preferRelativeResize="0"/>
          <p:nvPr/>
        </p:nvPicPr>
        <p:blipFill rotWithShape="1">
          <a:blip r:embed="rId2">
            <a:alphaModFix amt="79000"/>
          </a:blip>
          <a:srcRect t="39375" r="34742"/>
          <a:stretch/>
        </p:blipFill>
        <p:spPr>
          <a:xfrm rot="10800000">
            <a:off x="2" y="3365633"/>
            <a:ext cx="3762265" cy="3495103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0"/>
          <p:cNvSpPr txBox="1">
            <a:spLocks noGrp="1"/>
          </p:cNvSpPr>
          <p:nvPr>
            <p:ph type="title"/>
          </p:nvPr>
        </p:nvSpPr>
        <p:spPr>
          <a:xfrm>
            <a:off x="951067" y="1782200"/>
            <a:ext cx="4730400" cy="132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20"/>
          <p:cNvSpPr txBox="1">
            <a:spLocks noGrp="1"/>
          </p:cNvSpPr>
          <p:nvPr>
            <p:ph type="subTitle" idx="1"/>
          </p:nvPr>
        </p:nvSpPr>
        <p:spPr>
          <a:xfrm>
            <a:off x="951067" y="3188000"/>
            <a:ext cx="4730400" cy="19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pic>
        <p:nvPicPr>
          <p:cNvPr id="150" name="Google Shape;150;p20"/>
          <p:cNvPicPr preferRelativeResize="0"/>
          <p:nvPr/>
        </p:nvPicPr>
        <p:blipFill rotWithShape="1">
          <a:blip r:embed="rId3">
            <a:alphaModFix/>
          </a:blip>
          <a:srcRect r="6542" b="20590"/>
          <a:stretch/>
        </p:blipFill>
        <p:spPr>
          <a:xfrm rot="-5400000">
            <a:off x="7634170" y="1461203"/>
            <a:ext cx="6019031" cy="30966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0"/>
          <p:cNvPicPr preferRelativeResize="0"/>
          <p:nvPr/>
        </p:nvPicPr>
        <p:blipFill rotWithShape="1">
          <a:blip r:embed="rId3">
            <a:alphaModFix/>
          </a:blip>
          <a:srcRect r="6542" b="20590"/>
          <a:stretch/>
        </p:blipFill>
        <p:spPr>
          <a:xfrm rot="5400000">
            <a:off x="-1478397" y="2320203"/>
            <a:ext cx="6019031" cy="309663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7801654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 and text 3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1"/>
          <p:cNvPicPr preferRelativeResize="0"/>
          <p:nvPr/>
        </p:nvPicPr>
        <p:blipFill rotWithShape="1">
          <a:blip r:embed="rId2">
            <a:alphaModFix amt="79000"/>
          </a:blip>
          <a:srcRect t="39375" r="34742"/>
          <a:stretch/>
        </p:blipFill>
        <p:spPr>
          <a:xfrm flipH="1">
            <a:off x="17202" y="4601"/>
            <a:ext cx="3762265" cy="34951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1"/>
          <p:cNvPicPr preferRelativeResize="0"/>
          <p:nvPr/>
        </p:nvPicPr>
        <p:blipFill rotWithShape="1">
          <a:blip r:embed="rId2">
            <a:alphaModFix amt="79000"/>
          </a:blip>
          <a:srcRect t="39375" r="34742"/>
          <a:stretch/>
        </p:blipFill>
        <p:spPr>
          <a:xfrm rot="10800000" flipH="1">
            <a:off x="8412536" y="3345583"/>
            <a:ext cx="3762265" cy="3495103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1"/>
          <p:cNvSpPr txBox="1">
            <a:spLocks noGrp="1"/>
          </p:cNvSpPr>
          <p:nvPr>
            <p:ph type="title"/>
          </p:nvPr>
        </p:nvSpPr>
        <p:spPr>
          <a:xfrm>
            <a:off x="6510967" y="1867767"/>
            <a:ext cx="4729600" cy="13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21"/>
          <p:cNvSpPr txBox="1">
            <a:spLocks noGrp="1"/>
          </p:cNvSpPr>
          <p:nvPr>
            <p:ph type="subTitle" idx="1"/>
          </p:nvPr>
        </p:nvSpPr>
        <p:spPr>
          <a:xfrm>
            <a:off x="6510967" y="3217023"/>
            <a:ext cx="4729600" cy="190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pic>
        <p:nvPicPr>
          <p:cNvPr id="157" name="Google Shape;157;p21"/>
          <p:cNvPicPr preferRelativeResize="0"/>
          <p:nvPr/>
        </p:nvPicPr>
        <p:blipFill rotWithShape="1">
          <a:blip r:embed="rId3">
            <a:alphaModFix/>
          </a:blip>
          <a:srcRect r="6542" b="20590"/>
          <a:stretch/>
        </p:blipFill>
        <p:spPr>
          <a:xfrm rot="-5400000" flipH="1">
            <a:off x="7634170" y="2300152"/>
            <a:ext cx="6019031" cy="30966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1"/>
          <p:cNvPicPr preferRelativeResize="0"/>
          <p:nvPr/>
        </p:nvPicPr>
        <p:blipFill rotWithShape="1">
          <a:blip r:embed="rId3">
            <a:alphaModFix/>
          </a:blip>
          <a:srcRect r="6542" b="20590"/>
          <a:stretch/>
        </p:blipFill>
        <p:spPr>
          <a:xfrm rot="5400000" flipH="1">
            <a:off x="-1461197" y="1448503"/>
            <a:ext cx="6019031" cy="309663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937997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22"/>
          <p:cNvPicPr preferRelativeResize="0"/>
          <p:nvPr/>
        </p:nvPicPr>
        <p:blipFill rotWithShape="1">
          <a:blip r:embed="rId2">
            <a:alphaModFix amt="87000"/>
          </a:blip>
          <a:srcRect l="32691" t="27478"/>
          <a:stretch/>
        </p:blipFill>
        <p:spPr>
          <a:xfrm rot="10800000" flipH="1">
            <a:off x="2" y="3757834"/>
            <a:ext cx="2877399" cy="31001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2"/>
          <p:cNvPicPr preferRelativeResize="0"/>
          <p:nvPr/>
        </p:nvPicPr>
        <p:blipFill rotWithShape="1">
          <a:blip r:embed="rId2">
            <a:alphaModFix amt="87000"/>
          </a:blip>
          <a:srcRect t="39375" r="34742"/>
          <a:stretch/>
        </p:blipFill>
        <p:spPr>
          <a:xfrm>
            <a:off x="9402234" y="0"/>
            <a:ext cx="2789765" cy="2591669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2"/>
          <p:cNvSpPr txBox="1">
            <a:spLocks noGrp="1"/>
          </p:cNvSpPr>
          <p:nvPr>
            <p:ph type="title"/>
          </p:nvPr>
        </p:nvSpPr>
        <p:spPr>
          <a:xfrm>
            <a:off x="1329000" y="3879649"/>
            <a:ext cx="3974400" cy="4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333" b="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22"/>
          <p:cNvSpPr txBox="1">
            <a:spLocks noGrp="1"/>
          </p:cNvSpPr>
          <p:nvPr>
            <p:ph type="title" idx="2"/>
          </p:nvPr>
        </p:nvSpPr>
        <p:spPr>
          <a:xfrm>
            <a:off x="6888600" y="3879649"/>
            <a:ext cx="3974400" cy="4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333" b="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22"/>
          <p:cNvSpPr txBox="1">
            <a:spLocks noGrp="1"/>
          </p:cNvSpPr>
          <p:nvPr>
            <p:ph type="subTitle" idx="1"/>
          </p:nvPr>
        </p:nvSpPr>
        <p:spPr>
          <a:xfrm>
            <a:off x="6888200" y="4357333"/>
            <a:ext cx="3975200" cy="13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65" name="Google Shape;165;p22"/>
          <p:cNvSpPr txBox="1">
            <a:spLocks noGrp="1"/>
          </p:cNvSpPr>
          <p:nvPr>
            <p:ph type="subTitle" idx="3"/>
          </p:nvPr>
        </p:nvSpPr>
        <p:spPr>
          <a:xfrm>
            <a:off x="1329000" y="4273823"/>
            <a:ext cx="3974400" cy="13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66" name="Google Shape;166;p22"/>
          <p:cNvSpPr txBox="1">
            <a:spLocks noGrp="1"/>
          </p:cNvSpPr>
          <p:nvPr>
            <p:ph type="title" idx="4"/>
          </p:nvPr>
        </p:nvSpPr>
        <p:spPr>
          <a:xfrm>
            <a:off x="960000" y="719331"/>
            <a:ext cx="10272000" cy="60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167" name="Google Shape;167;p22"/>
          <p:cNvPicPr preferRelativeResize="0"/>
          <p:nvPr/>
        </p:nvPicPr>
        <p:blipFill rotWithShape="1">
          <a:blip r:embed="rId3">
            <a:alphaModFix/>
          </a:blip>
          <a:srcRect r="35542" b="17108"/>
          <a:stretch/>
        </p:blipFill>
        <p:spPr>
          <a:xfrm rot="-5400000">
            <a:off x="8500133" y="459534"/>
            <a:ext cx="4151432" cy="32323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2"/>
          <p:cNvPicPr preferRelativeResize="0"/>
          <p:nvPr/>
        </p:nvPicPr>
        <p:blipFill rotWithShape="1">
          <a:blip r:embed="rId3">
            <a:alphaModFix/>
          </a:blip>
          <a:srcRect r="35542" b="17108"/>
          <a:stretch/>
        </p:blipFill>
        <p:spPr>
          <a:xfrm rot="5400000">
            <a:off x="-459533" y="3166134"/>
            <a:ext cx="4151432" cy="323233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9869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 and two columns 2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23"/>
          <p:cNvPicPr preferRelativeResize="0"/>
          <p:nvPr/>
        </p:nvPicPr>
        <p:blipFill rotWithShape="1">
          <a:blip r:embed="rId2">
            <a:alphaModFix amt="87000"/>
          </a:blip>
          <a:srcRect l="32691" t="27478"/>
          <a:stretch/>
        </p:blipFill>
        <p:spPr>
          <a:xfrm>
            <a:off x="2" y="-1"/>
            <a:ext cx="2877399" cy="31001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3"/>
          <p:cNvPicPr preferRelativeResize="0"/>
          <p:nvPr/>
        </p:nvPicPr>
        <p:blipFill rotWithShape="1">
          <a:blip r:embed="rId3">
            <a:alphaModFix/>
          </a:blip>
          <a:srcRect r="35542" b="17108"/>
          <a:stretch/>
        </p:blipFill>
        <p:spPr>
          <a:xfrm rot="5400000" flipH="1">
            <a:off x="-459533" y="459534"/>
            <a:ext cx="4151432" cy="32323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3"/>
          <p:cNvPicPr preferRelativeResize="0"/>
          <p:nvPr/>
        </p:nvPicPr>
        <p:blipFill rotWithShape="1">
          <a:blip r:embed="rId2">
            <a:alphaModFix amt="87000"/>
          </a:blip>
          <a:srcRect t="39375" r="34742"/>
          <a:stretch/>
        </p:blipFill>
        <p:spPr>
          <a:xfrm rot="10800000" flipH="1">
            <a:off x="9402234" y="4266331"/>
            <a:ext cx="2789765" cy="25916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3"/>
          <p:cNvPicPr preferRelativeResize="0"/>
          <p:nvPr/>
        </p:nvPicPr>
        <p:blipFill rotWithShape="1">
          <a:blip r:embed="rId3">
            <a:alphaModFix/>
          </a:blip>
          <a:srcRect r="35542" b="17108"/>
          <a:stretch/>
        </p:blipFill>
        <p:spPr>
          <a:xfrm rot="-5400000" flipH="1">
            <a:off x="8500133" y="3166134"/>
            <a:ext cx="4151432" cy="3232333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3"/>
          <p:cNvSpPr/>
          <p:nvPr/>
        </p:nvSpPr>
        <p:spPr>
          <a:xfrm>
            <a:off x="728400" y="1631900"/>
            <a:ext cx="10735200" cy="4685200"/>
          </a:xfrm>
          <a:prstGeom prst="roundRect">
            <a:avLst>
              <a:gd name="adj" fmla="val 8278"/>
            </a:avLst>
          </a:prstGeom>
          <a:solidFill>
            <a:schemeClr val="accent1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5" name="Google Shape;175;p23"/>
          <p:cNvSpPr txBox="1">
            <a:spLocks noGrp="1"/>
          </p:cNvSpPr>
          <p:nvPr>
            <p:ph type="body" idx="1"/>
          </p:nvPr>
        </p:nvSpPr>
        <p:spPr>
          <a:xfrm>
            <a:off x="1059933" y="2544233"/>
            <a:ext cx="4999200" cy="33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4025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2133"/>
            </a:lvl1pPr>
            <a:lvl2pPr marL="1219170" lvl="1" indent="-44025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 sz="2133"/>
            </a:lvl2pPr>
            <a:lvl3pPr marL="1828754" lvl="2" indent="-44025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■"/>
              <a:defRPr sz="2133"/>
            </a:lvl3pPr>
            <a:lvl4pPr marL="2438339" lvl="3" indent="-44025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2133"/>
            </a:lvl4pPr>
            <a:lvl5pPr marL="3047924" lvl="4" indent="-44025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 sz="2133"/>
            </a:lvl5pPr>
            <a:lvl6pPr marL="3657509" lvl="5" indent="-44025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■"/>
              <a:defRPr sz="2133"/>
            </a:lvl6pPr>
            <a:lvl7pPr marL="4267093" lvl="6" indent="-44025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2133"/>
            </a:lvl7pPr>
            <a:lvl8pPr marL="4876678" lvl="7" indent="-44025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 sz="2133"/>
            </a:lvl8pPr>
            <a:lvl9pPr marL="5486263" lvl="8" indent="-44025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■"/>
              <a:defRPr sz="2133"/>
            </a:lvl9pPr>
          </a:lstStyle>
          <a:p>
            <a:endParaRPr/>
          </a:p>
        </p:txBody>
      </p:sp>
      <p:sp>
        <p:nvSpPr>
          <p:cNvPr id="176" name="Google Shape;176;p23"/>
          <p:cNvSpPr txBox="1">
            <a:spLocks noGrp="1"/>
          </p:cNvSpPr>
          <p:nvPr>
            <p:ph type="body" idx="2"/>
          </p:nvPr>
        </p:nvSpPr>
        <p:spPr>
          <a:xfrm>
            <a:off x="6132867" y="2544233"/>
            <a:ext cx="4999200" cy="33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4025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Nunito Light"/>
              <a:buChar char="●"/>
              <a:defRPr sz="2133"/>
            </a:lvl1pPr>
            <a:lvl2pPr marL="1219170" lvl="1" indent="-44025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 sz="2133"/>
            </a:lvl2pPr>
            <a:lvl3pPr marL="1828754" lvl="2" indent="-44025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■"/>
              <a:defRPr sz="2133"/>
            </a:lvl3pPr>
            <a:lvl4pPr marL="2438339" lvl="3" indent="-44025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2133"/>
            </a:lvl4pPr>
            <a:lvl5pPr marL="3047924" lvl="4" indent="-44025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 sz="2133"/>
            </a:lvl5pPr>
            <a:lvl6pPr marL="3657509" lvl="5" indent="-44025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■"/>
              <a:defRPr sz="2133"/>
            </a:lvl6pPr>
            <a:lvl7pPr marL="4267093" lvl="6" indent="-44025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2133"/>
            </a:lvl7pPr>
            <a:lvl8pPr marL="4876678" lvl="7" indent="-44025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 sz="2133"/>
            </a:lvl8pPr>
            <a:lvl9pPr marL="5486263" lvl="8" indent="-44025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■"/>
              <a:defRPr sz="2133"/>
            </a:lvl9pPr>
          </a:lstStyle>
          <a:p>
            <a:endParaRPr/>
          </a:p>
        </p:txBody>
      </p:sp>
      <p:sp>
        <p:nvSpPr>
          <p:cNvPr id="177" name="Google Shape;177;p23"/>
          <p:cNvSpPr txBox="1">
            <a:spLocks noGrp="1"/>
          </p:cNvSpPr>
          <p:nvPr>
            <p:ph type="title"/>
          </p:nvPr>
        </p:nvSpPr>
        <p:spPr>
          <a:xfrm>
            <a:off x="960000" y="719333"/>
            <a:ext cx="10272000" cy="60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23"/>
          <p:cNvSpPr txBox="1">
            <a:spLocks noGrp="1"/>
          </p:cNvSpPr>
          <p:nvPr>
            <p:ph type="subTitle" idx="3"/>
          </p:nvPr>
        </p:nvSpPr>
        <p:spPr>
          <a:xfrm>
            <a:off x="960000" y="1658100"/>
            <a:ext cx="10272000" cy="7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4616926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 and two columns 3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24"/>
          <p:cNvPicPr preferRelativeResize="0"/>
          <p:nvPr/>
        </p:nvPicPr>
        <p:blipFill rotWithShape="1">
          <a:blip r:embed="rId2">
            <a:alphaModFix amt="79000"/>
          </a:blip>
          <a:srcRect t="39375" r="34742"/>
          <a:stretch/>
        </p:blipFill>
        <p:spPr>
          <a:xfrm>
            <a:off x="8429736" y="1"/>
            <a:ext cx="3762265" cy="34951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4"/>
          <p:cNvPicPr preferRelativeResize="0"/>
          <p:nvPr/>
        </p:nvPicPr>
        <p:blipFill rotWithShape="1">
          <a:blip r:embed="rId2">
            <a:alphaModFix amt="79000"/>
          </a:blip>
          <a:srcRect t="39375" r="34742"/>
          <a:stretch/>
        </p:blipFill>
        <p:spPr>
          <a:xfrm rot="10800000">
            <a:off x="2" y="3365633"/>
            <a:ext cx="3762265" cy="3495103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4"/>
          <p:cNvSpPr txBox="1">
            <a:spLocks noGrp="1"/>
          </p:cNvSpPr>
          <p:nvPr>
            <p:ph type="title"/>
          </p:nvPr>
        </p:nvSpPr>
        <p:spPr>
          <a:xfrm>
            <a:off x="960000" y="719333"/>
            <a:ext cx="10272000" cy="60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24"/>
          <p:cNvSpPr txBox="1">
            <a:spLocks noGrp="1"/>
          </p:cNvSpPr>
          <p:nvPr>
            <p:ph type="subTitle" idx="1"/>
          </p:nvPr>
        </p:nvSpPr>
        <p:spPr>
          <a:xfrm>
            <a:off x="2218400" y="4414871"/>
            <a:ext cx="2389600" cy="4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3333">
                <a:latin typeface="Dosis"/>
                <a:ea typeface="Dosis"/>
                <a:cs typeface="Dosis"/>
                <a:sym typeface="Dosi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184" name="Google Shape;184;p24"/>
          <p:cNvSpPr txBox="1">
            <a:spLocks noGrp="1"/>
          </p:cNvSpPr>
          <p:nvPr>
            <p:ph type="subTitle" idx="2"/>
          </p:nvPr>
        </p:nvSpPr>
        <p:spPr>
          <a:xfrm>
            <a:off x="2216800" y="4883984"/>
            <a:ext cx="2392800" cy="7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24"/>
          <p:cNvSpPr txBox="1">
            <a:spLocks noGrp="1"/>
          </p:cNvSpPr>
          <p:nvPr>
            <p:ph type="subTitle" idx="3"/>
          </p:nvPr>
        </p:nvSpPr>
        <p:spPr>
          <a:xfrm>
            <a:off x="7701217" y="4414871"/>
            <a:ext cx="2389600" cy="4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3333">
                <a:latin typeface="Dosis"/>
                <a:ea typeface="Dosis"/>
                <a:cs typeface="Dosis"/>
                <a:sym typeface="Dosi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186" name="Google Shape;186;p24"/>
          <p:cNvSpPr txBox="1">
            <a:spLocks noGrp="1"/>
          </p:cNvSpPr>
          <p:nvPr>
            <p:ph type="subTitle" idx="4"/>
          </p:nvPr>
        </p:nvSpPr>
        <p:spPr>
          <a:xfrm>
            <a:off x="7699617" y="4883984"/>
            <a:ext cx="2392800" cy="7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24"/>
          <p:cNvSpPr txBox="1">
            <a:spLocks noGrp="1"/>
          </p:cNvSpPr>
          <p:nvPr>
            <p:ph type="subTitle" idx="5"/>
          </p:nvPr>
        </p:nvSpPr>
        <p:spPr>
          <a:xfrm>
            <a:off x="960000" y="1633051"/>
            <a:ext cx="10272000" cy="70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pic>
        <p:nvPicPr>
          <p:cNvPr id="188" name="Google Shape;188;p24"/>
          <p:cNvPicPr preferRelativeResize="0"/>
          <p:nvPr/>
        </p:nvPicPr>
        <p:blipFill rotWithShape="1">
          <a:blip r:embed="rId3">
            <a:alphaModFix/>
          </a:blip>
          <a:srcRect r="6542" b="20590"/>
          <a:stretch/>
        </p:blipFill>
        <p:spPr>
          <a:xfrm rot="5400000">
            <a:off x="-1478397" y="2320203"/>
            <a:ext cx="6019031" cy="30966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4"/>
          <p:cNvPicPr preferRelativeResize="0"/>
          <p:nvPr/>
        </p:nvPicPr>
        <p:blipFill rotWithShape="1">
          <a:blip r:embed="rId3">
            <a:alphaModFix/>
          </a:blip>
          <a:srcRect r="35542" b="17108"/>
          <a:stretch/>
        </p:blipFill>
        <p:spPr>
          <a:xfrm rot="-5400000">
            <a:off x="8561265" y="459538"/>
            <a:ext cx="4151432" cy="323233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7172670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25"/>
          <p:cNvPicPr preferRelativeResize="0"/>
          <p:nvPr/>
        </p:nvPicPr>
        <p:blipFill rotWithShape="1">
          <a:blip r:embed="rId2">
            <a:alphaModFix amt="79000"/>
          </a:blip>
          <a:srcRect t="39375" r="34742"/>
          <a:stretch/>
        </p:blipFill>
        <p:spPr>
          <a:xfrm flipH="1">
            <a:off x="2" y="1"/>
            <a:ext cx="3762265" cy="34951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5"/>
          <p:cNvPicPr preferRelativeResize="0"/>
          <p:nvPr/>
        </p:nvPicPr>
        <p:blipFill rotWithShape="1">
          <a:blip r:embed="rId2">
            <a:alphaModFix amt="79000"/>
          </a:blip>
          <a:srcRect t="39375" r="34742"/>
          <a:stretch/>
        </p:blipFill>
        <p:spPr>
          <a:xfrm>
            <a:off x="8429736" y="10101"/>
            <a:ext cx="3762265" cy="34951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5"/>
          <p:cNvPicPr preferRelativeResize="0"/>
          <p:nvPr/>
        </p:nvPicPr>
        <p:blipFill rotWithShape="1">
          <a:blip r:embed="rId3">
            <a:alphaModFix/>
          </a:blip>
          <a:srcRect r="35542" b="17108"/>
          <a:stretch/>
        </p:blipFill>
        <p:spPr>
          <a:xfrm rot="10800000" flipH="1">
            <a:off x="8040567" y="6167"/>
            <a:ext cx="4151432" cy="3232333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5"/>
          <p:cNvSpPr txBox="1">
            <a:spLocks noGrp="1"/>
          </p:cNvSpPr>
          <p:nvPr>
            <p:ph type="title"/>
          </p:nvPr>
        </p:nvSpPr>
        <p:spPr>
          <a:xfrm>
            <a:off x="1107600" y="3794252"/>
            <a:ext cx="2689600" cy="4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endParaRPr/>
          </a:p>
        </p:txBody>
      </p:sp>
      <p:sp>
        <p:nvSpPr>
          <p:cNvPr id="195" name="Google Shape;195;p25"/>
          <p:cNvSpPr txBox="1">
            <a:spLocks noGrp="1"/>
          </p:cNvSpPr>
          <p:nvPr>
            <p:ph type="subTitle" idx="1"/>
          </p:nvPr>
        </p:nvSpPr>
        <p:spPr>
          <a:xfrm>
            <a:off x="1107600" y="4269740"/>
            <a:ext cx="2689600" cy="13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25"/>
          <p:cNvSpPr txBox="1">
            <a:spLocks noGrp="1"/>
          </p:cNvSpPr>
          <p:nvPr>
            <p:ph type="title" idx="2"/>
          </p:nvPr>
        </p:nvSpPr>
        <p:spPr>
          <a:xfrm>
            <a:off x="4751196" y="3794252"/>
            <a:ext cx="2689600" cy="4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endParaRPr/>
          </a:p>
        </p:txBody>
      </p:sp>
      <p:sp>
        <p:nvSpPr>
          <p:cNvPr id="197" name="Google Shape;197;p25"/>
          <p:cNvSpPr txBox="1">
            <a:spLocks noGrp="1"/>
          </p:cNvSpPr>
          <p:nvPr>
            <p:ph type="subTitle" idx="3"/>
          </p:nvPr>
        </p:nvSpPr>
        <p:spPr>
          <a:xfrm>
            <a:off x="4751196" y="4269740"/>
            <a:ext cx="2689600" cy="13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25"/>
          <p:cNvSpPr txBox="1">
            <a:spLocks noGrp="1"/>
          </p:cNvSpPr>
          <p:nvPr>
            <p:ph type="title" idx="4"/>
          </p:nvPr>
        </p:nvSpPr>
        <p:spPr>
          <a:xfrm>
            <a:off x="8394792" y="3794252"/>
            <a:ext cx="2689600" cy="4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endParaRPr/>
          </a:p>
        </p:txBody>
      </p:sp>
      <p:sp>
        <p:nvSpPr>
          <p:cNvPr id="199" name="Google Shape;199;p25"/>
          <p:cNvSpPr txBox="1">
            <a:spLocks noGrp="1"/>
          </p:cNvSpPr>
          <p:nvPr>
            <p:ph type="subTitle" idx="5"/>
          </p:nvPr>
        </p:nvSpPr>
        <p:spPr>
          <a:xfrm>
            <a:off x="8394792" y="4269740"/>
            <a:ext cx="2689600" cy="13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25"/>
          <p:cNvSpPr txBox="1">
            <a:spLocks noGrp="1"/>
          </p:cNvSpPr>
          <p:nvPr>
            <p:ph type="title" idx="6"/>
          </p:nvPr>
        </p:nvSpPr>
        <p:spPr>
          <a:xfrm>
            <a:off x="960000" y="719333"/>
            <a:ext cx="10272000" cy="60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201" name="Google Shape;201;p25"/>
          <p:cNvPicPr preferRelativeResize="0"/>
          <p:nvPr/>
        </p:nvPicPr>
        <p:blipFill rotWithShape="1">
          <a:blip r:embed="rId3">
            <a:alphaModFix/>
          </a:blip>
          <a:srcRect r="6542" b="20590"/>
          <a:stretch/>
        </p:blipFill>
        <p:spPr>
          <a:xfrm rot="5400000" flipH="1">
            <a:off x="-1478397" y="1443903"/>
            <a:ext cx="6019031" cy="309663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972508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UE20MA251 : Linear Algebra and Its Applications</a:t>
            </a:r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30113-CA73-47F4-BAFD-4AED9C1B26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020799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26"/>
          <p:cNvPicPr preferRelativeResize="0"/>
          <p:nvPr/>
        </p:nvPicPr>
        <p:blipFill rotWithShape="1">
          <a:blip r:embed="rId2">
            <a:alphaModFix amt="79000"/>
          </a:blip>
          <a:srcRect t="39375" r="34742"/>
          <a:stretch/>
        </p:blipFill>
        <p:spPr>
          <a:xfrm rot="10800000">
            <a:off x="-7231" y="3362901"/>
            <a:ext cx="3762265" cy="34951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26"/>
          <p:cNvPicPr preferRelativeResize="0"/>
          <p:nvPr/>
        </p:nvPicPr>
        <p:blipFill rotWithShape="1">
          <a:blip r:embed="rId2">
            <a:alphaModFix amt="79000"/>
          </a:blip>
          <a:srcRect t="39375" r="34742"/>
          <a:stretch/>
        </p:blipFill>
        <p:spPr>
          <a:xfrm rot="10800000" flipH="1">
            <a:off x="8429736" y="3362901"/>
            <a:ext cx="3762265" cy="3495103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26"/>
          <p:cNvSpPr txBox="1">
            <a:spLocks noGrp="1"/>
          </p:cNvSpPr>
          <p:nvPr>
            <p:ph type="title"/>
          </p:nvPr>
        </p:nvSpPr>
        <p:spPr>
          <a:xfrm>
            <a:off x="2736840" y="2382076"/>
            <a:ext cx="2781200" cy="487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endParaRPr/>
          </a:p>
        </p:txBody>
      </p:sp>
      <p:sp>
        <p:nvSpPr>
          <p:cNvPr id="206" name="Google Shape;206;p26"/>
          <p:cNvSpPr txBox="1">
            <a:spLocks noGrp="1"/>
          </p:cNvSpPr>
          <p:nvPr>
            <p:ph type="subTitle" idx="1"/>
          </p:nvPr>
        </p:nvSpPr>
        <p:spPr>
          <a:xfrm>
            <a:off x="2736840" y="2757701"/>
            <a:ext cx="2777200" cy="887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26"/>
          <p:cNvSpPr txBox="1">
            <a:spLocks noGrp="1"/>
          </p:cNvSpPr>
          <p:nvPr>
            <p:ph type="title" idx="2"/>
          </p:nvPr>
        </p:nvSpPr>
        <p:spPr>
          <a:xfrm>
            <a:off x="8183103" y="2382060"/>
            <a:ext cx="2779600" cy="487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endParaRPr/>
          </a:p>
        </p:txBody>
      </p:sp>
      <p:sp>
        <p:nvSpPr>
          <p:cNvPr id="208" name="Google Shape;208;p26"/>
          <p:cNvSpPr txBox="1">
            <a:spLocks noGrp="1"/>
          </p:cNvSpPr>
          <p:nvPr>
            <p:ph type="subTitle" idx="3"/>
          </p:nvPr>
        </p:nvSpPr>
        <p:spPr>
          <a:xfrm>
            <a:off x="8183103" y="2757688"/>
            <a:ext cx="2775600" cy="887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26"/>
          <p:cNvSpPr txBox="1">
            <a:spLocks noGrp="1"/>
          </p:cNvSpPr>
          <p:nvPr>
            <p:ph type="title" idx="4"/>
          </p:nvPr>
        </p:nvSpPr>
        <p:spPr>
          <a:xfrm>
            <a:off x="2736840" y="4312473"/>
            <a:ext cx="2777200" cy="487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endParaRPr/>
          </a:p>
        </p:txBody>
      </p:sp>
      <p:sp>
        <p:nvSpPr>
          <p:cNvPr id="210" name="Google Shape;210;p26"/>
          <p:cNvSpPr txBox="1">
            <a:spLocks noGrp="1"/>
          </p:cNvSpPr>
          <p:nvPr>
            <p:ph type="subTitle" idx="5"/>
          </p:nvPr>
        </p:nvSpPr>
        <p:spPr>
          <a:xfrm>
            <a:off x="2736840" y="4688115"/>
            <a:ext cx="2777200" cy="887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26"/>
          <p:cNvSpPr txBox="1">
            <a:spLocks noGrp="1"/>
          </p:cNvSpPr>
          <p:nvPr>
            <p:ph type="title" idx="6"/>
          </p:nvPr>
        </p:nvSpPr>
        <p:spPr>
          <a:xfrm>
            <a:off x="8183103" y="4312471"/>
            <a:ext cx="2775600" cy="487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endParaRPr/>
          </a:p>
        </p:txBody>
      </p:sp>
      <p:sp>
        <p:nvSpPr>
          <p:cNvPr id="212" name="Google Shape;212;p26"/>
          <p:cNvSpPr txBox="1">
            <a:spLocks noGrp="1"/>
          </p:cNvSpPr>
          <p:nvPr>
            <p:ph type="subTitle" idx="7"/>
          </p:nvPr>
        </p:nvSpPr>
        <p:spPr>
          <a:xfrm>
            <a:off x="8183103" y="4688115"/>
            <a:ext cx="2775600" cy="887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13" name="Google Shape;213;p26"/>
          <p:cNvSpPr txBox="1">
            <a:spLocks noGrp="1"/>
          </p:cNvSpPr>
          <p:nvPr>
            <p:ph type="title" idx="8"/>
          </p:nvPr>
        </p:nvSpPr>
        <p:spPr>
          <a:xfrm>
            <a:off x="960000" y="719333"/>
            <a:ext cx="10272000" cy="60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214" name="Google Shape;214;p26"/>
          <p:cNvPicPr preferRelativeResize="0"/>
          <p:nvPr/>
        </p:nvPicPr>
        <p:blipFill rotWithShape="1">
          <a:blip r:embed="rId3">
            <a:alphaModFix/>
          </a:blip>
          <a:srcRect r="35542" b="17108"/>
          <a:stretch/>
        </p:blipFill>
        <p:spPr>
          <a:xfrm flipH="1">
            <a:off x="0" y="3620700"/>
            <a:ext cx="4151432" cy="323233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26"/>
          <p:cNvPicPr preferRelativeResize="0"/>
          <p:nvPr/>
        </p:nvPicPr>
        <p:blipFill rotWithShape="1">
          <a:blip r:embed="rId3">
            <a:alphaModFix/>
          </a:blip>
          <a:srcRect r="6542" b="20590"/>
          <a:stretch/>
        </p:blipFill>
        <p:spPr>
          <a:xfrm rot="-5400000">
            <a:off x="7636203" y="2300169"/>
            <a:ext cx="6019031" cy="309663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4651878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27"/>
          <p:cNvPicPr preferRelativeResize="0"/>
          <p:nvPr/>
        </p:nvPicPr>
        <p:blipFill rotWithShape="1">
          <a:blip r:embed="rId2">
            <a:alphaModFix amt="79000"/>
          </a:blip>
          <a:srcRect t="39375" r="34742"/>
          <a:stretch/>
        </p:blipFill>
        <p:spPr>
          <a:xfrm flipH="1">
            <a:off x="2" y="1"/>
            <a:ext cx="3762265" cy="34951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27"/>
          <p:cNvPicPr preferRelativeResize="0"/>
          <p:nvPr/>
        </p:nvPicPr>
        <p:blipFill rotWithShape="1">
          <a:blip r:embed="rId2">
            <a:alphaModFix amt="79000"/>
          </a:blip>
          <a:srcRect t="39375" r="34742"/>
          <a:stretch/>
        </p:blipFill>
        <p:spPr>
          <a:xfrm rot="10800000" flipH="1">
            <a:off x="8429736" y="3362901"/>
            <a:ext cx="3762265" cy="34951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27"/>
          <p:cNvPicPr preferRelativeResize="0"/>
          <p:nvPr/>
        </p:nvPicPr>
        <p:blipFill rotWithShape="1">
          <a:blip r:embed="rId3">
            <a:alphaModFix/>
          </a:blip>
          <a:srcRect r="6542" b="20590"/>
          <a:stretch/>
        </p:blipFill>
        <p:spPr>
          <a:xfrm rot="5400000" flipH="1">
            <a:off x="-1478397" y="1443903"/>
            <a:ext cx="6019031" cy="309663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27"/>
          <p:cNvPicPr preferRelativeResize="0"/>
          <p:nvPr/>
        </p:nvPicPr>
        <p:blipFill rotWithShape="1">
          <a:blip r:embed="rId3">
            <a:alphaModFix/>
          </a:blip>
          <a:srcRect r="35542" b="17108"/>
          <a:stretch/>
        </p:blipFill>
        <p:spPr>
          <a:xfrm>
            <a:off x="8040567" y="3625667"/>
            <a:ext cx="4151432" cy="3232333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7"/>
          <p:cNvSpPr/>
          <p:nvPr/>
        </p:nvSpPr>
        <p:spPr>
          <a:xfrm>
            <a:off x="728400" y="1631900"/>
            <a:ext cx="10735200" cy="4685200"/>
          </a:xfrm>
          <a:prstGeom prst="roundRect">
            <a:avLst>
              <a:gd name="adj" fmla="val 8278"/>
            </a:avLst>
          </a:prstGeom>
          <a:solidFill>
            <a:schemeClr val="accent1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2" name="Google Shape;222;p27"/>
          <p:cNvSpPr txBox="1">
            <a:spLocks noGrp="1"/>
          </p:cNvSpPr>
          <p:nvPr>
            <p:ph type="title"/>
          </p:nvPr>
        </p:nvSpPr>
        <p:spPr>
          <a:xfrm>
            <a:off x="954767" y="2607103"/>
            <a:ext cx="2865200" cy="487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endParaRPr/>
          </a:p>
        </p:txBody>
      </p:sp>
      <p:sp>
        <p:nvSpPr>
          <p:cNvPr id="223" name="Google Shape;223;p27"/>
          <p:cNvSpPr txBox="1">
            <a:spLocks noGrp="1"/>
          </p:cNvSpPr>
          <p:nvPr>
            <p:ph type="subTitle" idx="1"/>
          </p:nvPr>
        </p:nvSpPr>
        <p:spPr>
          <a:xfrm>
            <a:off x="954367" y="3084331"/>
            <a:ext cx="2866000" cy="64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27"/>
          <p:cNvSpPr txBox="1">
            <a:spLocks noGrp="1"/>
          </p:cNvSpPr>
          <p:nvPr>
            <p:ph type="title" idx="2"/>
          </p:nvPr>
        </p:nvSpPr>
        <p:spPr>
          <a:xfrm>
            <a:off x="4663400" y="2607103"/>
            <a:ext cx="2865200" cy="487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endParaRPr/>
          </a:p>
        </p:txBody>
      </p:sp>
      <p:sp>
        <p:nvSpPr>
          <p:cNvPr id="225" name="Google Shape;225;p27"/>
          <p:cNvSpPr txBox="1">
            <a:spLocks noGrp="1"/>
          </p:cNvSpPr>
          <p:nvPr>
            <p:ph type="subTitle" idx="3"/>
          </p:nvPr>
        </p:nvSpPr>
        <p:spPr>
          <a:xfrm>
            <a:off x="4663000" y="3084331"/>
            <a:ext cx="2866000" cy="64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27"/>
          <p:cNvSpPr txBox="1">
            <a:spLocks noGrp="1"/>
          </p:cNvSpPr>
          <p:nvPr>
            <p:ph type="title" idx="4"/>
          </p:nvPr>
        </p:nvSpPr>
        <p:spPr>
          <a:xfrm>
            <a:off x="954767" y="4926131"/>
            <a:ext cx="2865200" cy="487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endParaRPr/>
          </a:p>
        </p:txBody>
      </p:sp>
      <p:sp>
        <p:nvSpPr>
          <p:cNvPr id="227" name="Google Shape;227;p27"/>
          <p:cNvSpPr txBox="1">
            <a:spLocks noGrp="1"/>
          </p:cNvSpPr>
          <p:nvPr>
            <p:ph type="subTitle" idx="5"/>
          </p:nvPr>
        </p:nvSpPr>
        <p:spPr>
          <a:xfrm>
            <a:off x="954367" y="5403365"/>
            <a:ext cx="2866000" cy="64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28" name="Google Shape;228;p27"/>
          <p:cNvSpPr txBox="1">
            <a:spLocks noGrp="1"/>
          </p:cNvSpPr>
          <p:nvPr>
            <p:ph type="title" idx="6"/>
          </p:nvPr>
        </p:nvSpPr>
        <p:spPr>
          <a:xfrm>
            <a:off x="4663400" y="4926131"/>
            <a:ext cx="2865200" cy="487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endParaRPr/>
          </a:p>
        </p:txBody>
      </p:sp>
      <p:sp>
        <p:nvSpPr>
          <p:cNvPr id="229" name="Google Shape;229;p27"/>
          <p:cNvSpPr txBox="1">
            <a:spLocks noGrp="1"/>
          </p:cNvSpPr>
          <p:nvPr>
            <p:ph type="subTitle" idx="7"/>
          </p:nvPr>
        </p:nvSpPr>
        <p:spPr>
          <a:xfrm>
            <a:off x="4663000" y="5403365"/>
            <a:ext cx="2866000" cy="64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30" name="Google Shape;230;p27"/>
          <p:cNvSpPr txBox="1">
            <a:spLocks noGrp="1"/>
          </p:cNvSpPr>
          <p:nvPr>
            <p:ph type="title" idx="8"/>
          </p:nvPr>
        </p:nvSpPr>
        <p:spPr>
          <a:xfrm>
            <a:off x="8373917" y="2607103"/>
            <a:ext cx="2862400" cy="487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endParaRPr/>
          </a:p>
        </p:txBody>
      </p:sp>
      <p:sp>
        <p:nvSpPr>
          <p:cNvPr id="231" name="Google Shape;231;p27"/>
          <p:cNvSpPr txBox="1">
            <a:spLocks noGrp="1"/>
          </p:cNvSpPr>
          <p:nvPr>
            <p:ph type="subTitle" idx="9"/>
          </p:nvPr>
        </p:nvSpPr>
        <p:spPr>
          <a:xfrm>
            <a:off x="8372117" y="3084331"/>
            <a:ext cx="2866000" cy="64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32" name="Google Shape;232;p27"/>
          <p:cNvSpPr txBox="1">
            <a:spLocks noGrp="1"/>
          </p:cNvSpPr>
          <p:nvPr>
            <p:ph type="title" idx="13"/>
          </p:nvPr>
        </p:nvSpPr>
        <p:spPr>
          <a:xfrm>
            <a:off x="8372517" y="4926131"/>
            <a:ext cx="2865200" cy="487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endParaRPr/>
          </a:p>
        </p:txBody>
      </p:sp>
      <p:sp>
        <p:nvSpPr>
          <p:cNvPr id="233" name="Google Shape;233;p27"/>
          <p:cNvSpPr txBox="1">
            <a:spLocks noGrp="1"/>
          </p:cNvSpPr>
          <p:nvPr>
            <p:ph type="subTitle" idx="14"/>
          </p:nvPr>
        </p:nvSpPr>
        <p:spPr>
          <a:xfrm>
            <a:off x="8372117" y="5403365"/>
            <a:ext cx="2866000" cy="64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27"/>
          <p:cNvSpPr txBox="1">
            <a:spLocks noGrp="1"/>
          </p:cNvSpPr>
          <p:nvPr>
            <p:ph type="title" idx="15"/>
          </p:nvPr>
        </p:nvSpPr>
        <p:spPr>
          <a:xfrm>
            <a:off x="960000" y="719333"/>
            <a:ext cx="10272000" cy="60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84698507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Google Shape;236;p28"/>
          <p:cNvPicPr preferRelativeResize="0"/>
          <p:nvPr/>
        </p:nvPicPr>
        <p:blipFill rotWithShape="1">
          <a:blip r:embed="rId2">
            <a:alphaModFix amt="79000"/>
          </a:blip>
          <a:srcRect t="39375" r="34742"/>
          <a:stretch/>
        </p:blipFill>
        <p:spPr>
          <a:xfrm rot="10800000">
            <a:off x="2" y="3357531"/>
            <a:ext cx="3762265" cy="34951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28"/>
          <p:cNvPicPr preferRelativeResize="0"/>
          <p:nvPr/>
        </p:nvPicPr>
        <p:blipFill rotWithShape="1">
          <a:blip r:embed="rId2">
            <a:alphaModFix amt="79000"/>
          </a:blip>
          <a:srcRect t="39375" r="34742"/>
          <a:stretch/>
        </p:blipFill>
        <p:spPr>
          <a:xfrm rot="10800000" flipH="1">
            <a:off x="8429736" y="3357531"/>
            <a:ext cx="3762265" cy="3495103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28"/>
          <p:cNvSpPr txBox="1">
            <a:spLocks noGrp="1"/>
          </p:cNvSpPr>
          <p:nvPr>
            <p:ph type="title" hasCustomPrompt="1"/>
          </p:nvPr>
        </p:nvSpPr>
        <p:spPr>
          <a:xfrm>
            <a:off x="1246973" y="1355989"/>
            <a:ext cx="4453600" cy="85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39" name="Google Shape;239;p28"/>
          <p:cNvSpPr txBox="1">
            <a:spLocks noGrp="1"/>
          </p:cNvSpPr>
          <p:nvPr>
            <p:ph type="subTitle" idx="1"/>
          </p:nvPr>
        </p:nvSpPr>
        <p:spPr>
          <a:xfrm>
            <a:off x="1246967" y="2208217"/>
            <a:ext cx="4453600" cy="4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240" name="Google Shape;240;p28"/>
          <p:cNvSpPr txBox="1">
            <a:spLocks noGrp="1"/>
          </p:cNvSpPr>
          <p:nvPr>
            <p:ph type="title" idx="2" hasCustomPrompt="1"/>
          </p:nvPr>
        </p:nvSpPr>
        <p:spPr>
          <a:xfrm>
            <a:off x="6493227" y="1356005"/>
            <a:ext cx="4450000" cy="85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41" name="Google Shape;241;p28"/>
          <p:cNvSpPr txBox="1">
            <a:spLocks noGrp="1"/>
          </p:cNvSpPr>
          <p:nvPr>
            <p:ph type="subTitle" idx="3"/>
          </p:nvPr>
        </p:nvSpPr>
        <p:spPr>
          <a:xfrm>
            <a:off x="6491433" y="2208217"/>
            <a:ext cx="4453600" cy="4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242" name="Google Shape;242;p28"/>
          <p:cNvSpPr txBox="1">
            <a:spLocks noGrp="1"/>
          </p:cNvSpPr>
          <p:nvPr>
            <p:ph type="title" idx="4" hasCustomPrompt="1"/>
          </p:nvPr>
        </p:nvSpPr>
        <p:spPr>
          <a:xfrm>
            <a:off x="3240800" y="4153600"/>
            <a:ext cx="5699200" cy="85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43" name="Google Shape;243;p28"/>
          <p:cNvSpPr txBox="1">
            <a:spLocks noGrp="1"/>
          </p:cNvSpPr>
          <p:nvPr>
            <p:ph type="subTitle" idx="5"/>
          </p:nvPr>
        </p:nvSpPr>
        <p:spPr>
          <a:xfrm>
            <a:off x="3246400" y="5011255"/>
            <a:ext cx="5699200" cy="4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pic>
        <p:nvPicPr>
          <p:cNvPr id="244" name="Google Shape;244;p28"/>
          <p:cNvPicPr preferRelativeResize="0"/>
          <p:nvPr/>
        </p:nvPicPr>
        <p:blipFill rotWithShape="1">
          <a:blip r:embed="rId3">
            <a:alphaModFix/>
          </a:blip>
          <a:srcRect r="6542" b="20590"/>
          <a:stretch/>
        </p:blipFill>
        <p:spPr>
          <a:xfrm rot="5400000">
            <a:off x="-1478397" y="2294803"/>
            <a:ext cx="6019031" cy="309663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28"/>
          <p:cNvPicPr preferRelativeResize="0"/>
          <p:nvPr/>
        </p:nvPicPr>
        <p:blipFill rotWithShape="1">
          <a:blip r:embed="rId3">
            <a:alphaModFix/>
          </a:blip>
          <a:srcRect r="35542" b="17108"/>
          <a:stretch/>
        </p:blipFill>
        <p:spPr>
          <a:xfrm>
            <a:off x="8040567" y="3620300"/>
            <a:ext cx="4151432" cy="323233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4560438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Numbers and text 1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Google Shape;247;p29"/>
          <p:cNvPicPr preferRelativeResize="0"/>
          <p:nvPr/>
        </p:nvPicPr>
        <p:blipFill rotWithShape="1">
          <a:blip r:embed="rId2">
            <a:alphaModFix amt="79000"/>
          </a:blip>
          <a:srcRect t="39375" r="34742"/>
          <a:stretch/>
        </p:blipFill>
        <p:spPr>
          <a:xfrm flipH="1">
            <a:off x="2" y="12701"/>
            <a:ext cx="3762265" cy="34951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29"/>
          <p:cNvPicPr preferRelativeResize="0"/>
          <p:nvPr/>
        </p:nvPicPr>
        <p:blipFill rotWithShape="1">
          <a:blip r:embed="rId2">
            <a:alphaModFix amt="79000"/>
          </a:blip>
          <a:srcRect t="39375" r="34742"/>
          <a:stretch/>
        </p:blipFill>
        <p:spPr>
          <a:xfrm>
            <a:off x="8429736" y="1"/>
            <a:ext cx="3762265" cy="34951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29"/>
          <p:cNvPicPr preferRelativeResize="0"/>
          <p:nvPr/>
        </p:nvPicPr>
        <p:blipFill rotWithShape="1">
          <a:blip r:embed="rId3">
            <a:alphaModFix/>
          </a:blip>
          <a:srcRect r="6542" b="20590"/>
          <a:stretch/>
        </p:blipFill>
        <p:spPr>
          <a:xfrm rot="5400000" flipH="1">
            <a:off x="-1478397" y="1456603"/>
            <a:ext cx="6019031" cy="309663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29"/>
          <p:cNvPicPr preferRelativeResize="0"/>
          <p:nvPr/>
        </p:nvPicPr>
        <p:blipFill rotWithShape="1">
          <a:blip r:embed="rId3">
            <a:alphaModFix/>
          </a:blip>
          <a:srcRect r="35542" b="17108"/>
          <a:stretch/>
        </p:blipFill>
        <p:spPr>
          <a:xfrm rot="10800000" flipH="1">
            <a:off x="8040567" y="4"/>
            <a:ext cx="4151432" cy="3232333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29"/>
          <p:cNvSpPr txBox="1">
            <a:spLocks noGrp="1"/>
          </p:cNvSpPr>
          <p:nvPr>
            <p:ph type="title"/>
          </p:nvPr>
        </p:nvSpPr>
        <p:spPr>
          <a:xfrm>
            <a:off x="951015" y="4280931"/>
            <a:ext cx="3074000" cy="4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endParaRPr/>
          </a:p>
        </p:txBody>
      </p:sp>
      <p:sp>
        <p:nvSpPr>
          <p:cNvPr id="252" name="Google Shape;252;p29"/>
          <p:cNvSpPr txBox="1">
            <a:spLocks noGrp="1"/>
          </p:cNvSpPr>
          <p:nvPr>
            <p:ph type="subTitle" idx="1"/>
          </p:nvPr>
        </p:nvSpPr>
        <p:spPr>
          <a:xfrm>
            <a:off x="951015" y="4756127"/>
            <a:ext cx="3074000" cy="9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29"/>
          <p:cNvSpPr txBox="1">
            <a:spLocks noGrp="1"/>
          </p:cNvSpPr>
          <p:nvPr>
            <p:ph type="title" idx="2"/>
          </p:nvPr>
        </p:nvSpPr>
        <p:spPr>
          <a:xfrm>
            <a:off x="4558308" y="4280931"/>
            <a:ext cx="3074000" cy="4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endParaRPr/>
          </a:p>
        </p:txBody>
      </p:sp>
      <p:sp>
        <p:nvSpPr>
          <p:cNvPr id="254" name="Google Shape;254;p29"/>
          <p:cNvSpPr txBox="1">
            <a:spLocks noGrp="1"/>
          </p:cNvSpPr>
          <p:nvPr>
            <p:ph type="subTitle" idx="3"/>
          </p:nvPr>
        </p:nvSpPr>
        <p:spPr>
          <a:xfrm>
            <a:off x="4558308" y="4756127"/>
            <a:ext cx="3074000" cy="9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55" name="Google Shape;255;p29"/>
          <p:cNvSpPr txBox="1">
            <a:spLocks noGrp="1"/>
          </p:cNvSpPr>
          <p:nvPr>
            <p:ph type="title" idx="4"/>
          </p:nvPr>
        </p:nvSpPr>
        <p:spPr>
          <a:xfrm>
            <a:off x="8166985" y="4280931"/>
            <a:ext cx="3074000" cy="4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endParaRPr/>
          </a:p>
        </p:txBody>
      </p:sp>
      <p:sp>
        <p:nvSpPr>
          <p:cNvPr id="256" name="Google Shape;256;p29"/>
          <p:cNvSpPr txBox="1">
            <a:spLocks noGrp="1"/>
          </p:cNvSpPr>
          <p:nvPr>
            <p:ph type="subTitle" idx="5"/>
          </p:nvPr>
        </p:nvSpPr>
        <p:spPr>
          <a:xfrm>
            <a:off x="8166985" y="4756127"/>
            <a:ext cx="3074000" cy="9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57" name="Google Shape;257;p29"/>
          <p:cNvSpPr txBox="1">
            <a:spLocks noGrp="1"/>
          </p:cNvSpPr>
          <p:nvPr>
            <p:ph type="title" idx="6" hasCustomPrompt="1"/>
          </p:nvPr>
        </p:nvSpPr>
        <p:spPr>
          <a:xfrm>
            <a:off x="1872815" y="2263735"/>
            <a:ext cx="1230400" cy="4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67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258" name="Google Shape;258;p29"/>
          <p:cNvSpPr txBox="1">
            <a:spLocks noGrp="1"/>
          </p:cNvSpPr>
          <p:nvPr>
            <p:ph type="title" idx="7" hasCustomPrompt="1"/>
          </p:nvPr>
        </p:nvSpPr>
        <p:spPr>
          <a:xfrm>
            <a:off x="5480108" y="2263735"/>
            <a:ext cx="1230400" cy="4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67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259" name="Google Shape;259;p29"/>
          <p:cNvSpPr txBox="1">
            <a:spLocks noGrp="1"/>
          </p:cNvSpPr>
          <p:nvPr>
            <p:ph type="title" idx="8" hasCustomPrompt="1"/>
          </p:nvPr>
        </p:nvSpPr>
        <p:spPr>
          <a:xfrm>
            <a:off x="9088785" y="2263735"/>
            <a:ext cx="1230400" cy="4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67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260" name="Google Shape;260;p29"/>
          <p:cNvSpPr txBox="1">
            <a:spLocks noGrp="1"/>
          </p:cNvSpPr>
          <p:nvPr>
            <p:ph type="title" idx="9"/>
          </p:nvPr>
        </p:nvSpPr>
        <p:spPr>
          <a:xfrm>
            <a:off x="960000" y="719333"/>
            <a:ext cx="10272000" cy="60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2036270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Google Shape;262;p30"/>
          <p:cNvPicPr preferRelativeResize="0"/>
          <p:nvPr/>
        </p:nvPicPr>
        <p:blipFill rotWithShape="1">
          <a:blip r:embed="rId2">
            <a:alphaModFix amt="79000"/>
          </a:blip>
          <a:srcRect t="39375" r="34742"/>
          <a:stretch/>
        </p:blipFill>
        <p:spPr>
          <a:xfrm rot="10800000">
            <a:off x="2" y="3365633"/>
            <a:ext cx="3762265" cy="34951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30"/>
          <p:cNvPicPr preferRelativeResize="0"/>
          <p:nvPr/>
        </p:nvPicPr>
        <p:blipFill rotWithShape="1">
          <a:blip r:embed="rId3">
            <a:alphaModFix/>
          </a:blip>
          <a:srcRect r="6542" b="20590"/>
          <a:stretch/>
        </p:blipFill>
        <p:spPr>
          <a:xfrm rot="5400000">
            <a:off x="-1478397" y="2320203"/>
            <a:ext cx="6019031" cy="309663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30"/>
          <p:cNvPicPr preferRelativeResize="0"/>
          <p:nvPr/>
        </p:nvPicPr>
        <p:blipFill rotWithShape="1">
          <a:blip r:embed="rId2">
            <a:alphaModFix amt="79000"/>
          </a:blip>
          <a:srcRect t="39375" r="34742"/>
          <a:stretch/>
        </p:blipFill>
        <p:spPr>
          <a:xfrm>
            <a:off x="8412536" y="17301"/>
            <a:ext cx="3762265" cy="3495103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30"/>
          <p:cNvSpPr/>
          <p:nvPr/>
        </p:nvSpPr>
        <p:spPr>
          <a:xfrm>
            <a:off x="2225600" y="719333"/>
            <a:ext cx="7740800" cy="4521600"/>
          </a:xfrm>
          <a:prstGeom prst="roundRect">
            <a:avLst>
              <a:gd name="adj" fmla="val 6914"/>
            </a:avLst>
          </a:prstGeom>
          <a:solidFill>
            <a:schemeClr val="accent1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66" name="Google Shape;266;p30"/>
          <p:cNvPicPr preferRelativeResize="0"/>
          <p:nvPr/>
        </p:nvPicPr>
        <p:blipFill rotWithShape="1">
          <a:blip r:embed="rId3">
            <a:alphaModFix/>
          </a:blip>
          <a:srcRect r="6542" b="20590"/>
          <a:stretch/>
        </p:blipFill>
        <p:spPr>
          <a:xfrm rot="-5400000">
            <a:off x="7634170" y="1461203"/>
            <a:ext cx="6019031" cy="3096632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30"/>
          <p:cNvSpPr txBox="1">
            <a:spLocks noGrp="1"/>
          </p:cNvSpPr>
          <p:nvPr>
            <p:ph type="title"/>
          </p:nvPr>
        </p:nvSpPr>
        <p:spPr>
          <a:xfrm>
            <a:off x="3035951" y="904149"/>
            <a:ext cx="5726400" cy="116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68" name="Google Shape;268;p30"/>
          <p:cNvSpPr txBox="1">
            <a:spLocks noGrp="1"/>
          </p:cNvSpPr>
          <p:nvPr>
            <p:ph type="subTitle" idx="1"/>
          </p:nvPr>
        </p:nvSpPr>
        <p:spPr>
          <a:xfrm>
            <a:off x="3609351" y="2253033"/>
            <a:ext cx="4579600" cy="14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69" name="Google Shape;269;p30"/>
          <p:cNvSpPr txBox="1"/>
          <p:nvPr/>
        </p:nvSpPr>
        <p:spPr>
          <a:xfrm>
            <a:off x="3152951" y="3962667"/>
            <a:ext cx="5492400" cy="97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rPr>
              <a:t>CREDITS: This presentation template was created by </a:t>
            </a:r>
            <a:r>
              <a:rPr lang="en" sz="2400" b="1">
                <a:solidFill>
                  <a:schemeClr val="lt1"/>
                </a:solidFill>
                <a:uFill>
                  <a:noFill/>
                </a:uFill>
                <a:latin typeface="Quicksand"/>
                <a:ea typeface="Quicksand"/>
                <a:cs typeface="Quicksand"/>
                <a:sym typeface="Quicksand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24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rPr>
              <a:t>, including icons by </a:t>
            </a:r>
            <a:r>
              <a:rPr lang="en" sz="2400" b="1">
                <a:solidFill>
                  <a:schemeClr val="lt1"/>
                </a:solidFill>
                <a:uFill>
                  <a:noFill/>
                </a:uFill>
                <a:latin typeface="Quicksand"/>
                <a:ea typeface="Quicksand"/>
                <a:cs typeface="Quicksand"/>
                <a:sym typeface="Quicksand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24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rPr>
              <a:t>, and infographics &amp; images by </a:t>
            </a:r>
            <a:r>
              <a:rPr lang="en" sz="2400" b="1">
                <a:solidFill>
                  <a:schemeClr val="lt1"/>
                </a:solidFill>
                <a:uFill>
                  <a:noFill/>
                </a:uFill>
                <a:latin typeface="Quicksand"/>
                <a:ea typeface="Quicksand"/>
                <a:cs typeface="Quicksand"/>
                <a:sym typeface="Quicksand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2400" b="1">
              <a:solidFill>
                <a:schemeClr val="lt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  <p:extLst>
      <p:ext uri="{BB962C8B-B14F-4D97-AF65-F5344CB8AC3E}">
        <p14:creationId xmlns:p14="http://schemas.microsoft.com/office/powerpoint/2010/main" val="1341118699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Google Shape;271;p31"/>
          <p:cNvPicPr preferRelativeResize="0"/>
          <p:nvPr/>
        </p:nvPicPr>
        <p:blipFill rotWithShape="1">
          <a:blip r:embed="rId2">
            <a:alphaModFix amt="79000"/>
          </a:blip>
          <a:srcRect t="39375" r="34742"/>
          <a:stretch/>
        </p:blipFill>
        <p:spPr>
          <a:xfrm flipH="1">
            <a:off x="2" y="1"/>
            <a:ext cx="3762265" cy="34951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31"/>
          <p:cNvPicPr preferRelativeResize="0"/>
          <p:nvPr/>
        </p:nvPicPr>
        <p:blipFill rotWithShape="1">
          <a:blip r:embed="rId2">
            <a:alphaModFix amt="79000"/>
          </a:blip>
          <a:srcRect t="39375" r="34742"/>
          <a:stretch/>
        </p:blipFill>
        <p:spPr>
          <a:xfrm rot="10800000" flipH="1">
            <a:off x="8429736" y="3362901"/>
            <a:ext cx="3762265" cy="34951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31"/>
          <p:cNvPicPr preferRelativeResize="0"/>
          <p:nvPr/>
        </p:nvPicPr>
        <p:blipFill rotWithShape="1">
          <a:blip r:embed="rId3">
            <a:alphaModFix/>
          </a:blip>
          <a:srcRect r="35542" b="17108"/>
          <a:stretch/>
        </p:blipFill>
        <p:spPr>
          <a:xfrm>
            <a:off x="8040567" y="3625667"/>
            <a:ext cx="4151432" cy="3232333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31"/>
          <p:cNvPicPr preferRelativeResize="0"/>
          <p:nvPr/>
        </p:nvPicPr>
        <p:blipFill rotWithShape="1">
          <a:blip r:embed="rId3">
            <a:alphaModFix/>
          </a:blip>
          <a:srcRect r="6542" b="20590"/>
          <a:stretch/>
        </p:blipFill>
        <p:spPr>
          <a:xfrm rot="5400000" flipH="1">
            <a:off x="-1478397" y="1443903"/>
            <a:ext cx="6019031" cy="3096631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31"/>
          <p:cNvSpPr/>
          <p:nvPr/>
        </p:nvSpPr>
        <p:spPr>
          <a:xfrm>
            <a:off x="728400" y="1033400"/>
            <a:ext cx="10735200" cy="4791200"/>
          </a:xfrm>
          <a:prstGeom prst="roundRect">
            <a:avLst>
              <a:gd name="adj" fmla="val 8278"/>
            </a:avLst>
          </a:prstGeom>
          <a:solidFill>
            <a:schemeClr val="accent1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830140940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7" name="Google Shape;277;p32"/>
          <p:cNvPicPr preferRelativeResize="0"/>
          <p:nvPr/>
        </p:nvPicPr>
        <p:blipFill rotWithShape="1">
          <a:blip r:embed="rId2">
            <a:alphaModFix amt="79000"/>
          </a:blip>
          <a:srcRect t="39375" r="34742"/>
          <a:stretch/>
        </p:blipFill>
        <p:spPr>
          <a:xfrm rot="10800000">
            <a:off x="2" y="3371003"/>
            <a:ext cx="3762265" cy="34951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32"/>
          <p:cNvPicPr preferRelativeResize="0"/>
          <p:nvPr/>
        </p:nvPicPr>
        <p:blipFill rotWithShape="1">
          <a:blip r:embed="rId2">
            <a:alphaModFix amt="79000"/>
          </a:blip>
          <a:srcRect t="39375" r="34742"/>
          <a:stretch/>
        </p:blipFill>
        <p:spPr>
          <a:xfrm>
            <a:off x="8429736" y="8103"/>
            <a:ext cx="3762265" cy="34951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32"/>
          <p:cNvPicPr preferRelativeResize="0"/>
          <p:nvPr/>
        </p:nvPicPr>
        <p:blipFill rotWithShape="1">
          <a:blip r:embed="rId3">
            <a:alphaModFix/>
          </a:blip>
          <a:srcRect r="35542" b="17108"/>
          <a:stretch/>
        </p:blipFill>
        <p:spPr>
          <a:xfrm rot="10800000" flipH="1">
            <a:off x="8040567" y="8106"/>
            <a:ext cx="4151432" cy="3232333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32"/>
          <p:cNvPicPr preferRelativeResize="0"/>
          <p:nvPr/>
        </p:nvPicPr>
        <p:blipFill rotWithShape="1">
          <a:blip r:embed="rId3">
            <a:alphaModFix/>
          </a:blip>
          <a:srcRect r="6542" b="20590"/>
          <a:stretch/>
        </p:blipFill>
        <p:spPr>
          <a:xfrm rot="5400000">
            <a:off x="-1478397" y="2325573"/>
            <a:ext cx="6019031" cy="3096631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32"/>
          <p:cNvSpPr/>
          <p:nvPr/>
        </p:nvSpPr>
        <p:spPr>
          <a:xfrm>
            <a:off x="728400" y="1033400"/>
            <a:ext cx="10735200" cy="4791200"/>
          </a:xfrm>
          <a:prstGeom prst="roundRect">
            <a:avLst>
              <a:gd name="adj" fmla="val 8278"/>
            </a:avLst>
          </a:prstGeom>
          <a:solidFill>
            <a:schemeClr val="accent1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4847203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UE20MA251 : Linear Algebra and Its Applications</a:t>
            </a:r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30113-CA73-47F4-BAFD-4AED9C1B26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1332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UE20MA251 : Linear Algebra and Its Applications</a:t>
            </a: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30113-CA73-47F4-BAFD-4AED9C1B26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65885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UE20MA251 : Linear Algebra and Its Applications</a:t>
            </a:r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30113-CA73-47F4-BAFD-4AED9C1B26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1096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UE20MA251 : Linear Algebra and Its Applications</a:t>
            </a:r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30113-CA73-47F4-BAFD-4AED9C1B26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38943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UE20MA251 : Linear Algebra and Its Applications</a:t>
            </a:r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30113-CA73-47F4-BAFD-4AED9C1B26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49472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35.xml"/><Relationship Id="rId26" Type="http://schemas.openxmlformats.org/officeDocument/2006/relationships/slideLayout" Target="../slideLayouts/slideLayout43.xml"/><Relationship Id="rId3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38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4.xml"/><Relationship Id="rId25" Type="http://schemas.openxmlformats.org/officeDocument/2006/relationships/slideLayout" Target="../slideLayouts/slideLayout42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20" Type="http://schemas.openxmlformats.org/officeDocument/2006/relationships/slideLayout" Target="../slideLayouts/slideLayout37.xml"/><Relationship Id="rId29" Type="http://schemas.openxmlformats.org/officeDocument/2006/relationships/slideLayout" Target="../slideLayouts/slideLayout46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24" Type="http://schemas.openxmlformats.org/officeDocument/2006/relationships/slideLayout" Target="../slideLayouts/slideLayout41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23" Type="http://schemas.openxmlformats.org/officeDocument/2006/relationships/slideLayout" Target="../slideLayouts/slideLayout40.xml"/><Relationship Id="rId28" Type="http://schemas.openxmlformats.org/officeDocument/2006/relationships/slideLayout" Target="../slideLayouts/slideLayout45.xml"/><Relationship Id="rId10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6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44.xml"/><Relationship Id="rId30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UE20MA251 : Linear Algebra and Its Applications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130113-CA73-47F4-BAFD-4AED9C1B26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86069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  <p:sldLayoutId id="2147483765" r:id="rId15"/>
    <p:sldLayoutId id="2147483766" r:id="rId16"/>
    <p:sldLayoutId id="2147483767" r:id="rId17"/>
  </p:sldLayoutIdLst>
  <p:hf sldNum="0" hd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57000" y="719328"/>
            <a:ext cx="102780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Dosis"/>
              <a:buNone/>
              <a:defRPr sz="3500" b="1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23600" y="1802500"/>
            <a:ext cx="10282400" cy="433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Quicksand Medium"/>
              <a:buChar char="●"/>
              <a:defRPr sz="1500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1pPr>
            <a:lvl2pPr marL="914400" lvl="1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Quicksand Medium"/>
              <a:buChar char="○"/>
              <a:defRPr sz="1500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2pPr>
            <a:lvl3pPr marL="1371600" lvl="2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Quicksand Medium"/>
              <a:buChar char="■"/>
              <a:defRPr sz="1500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3pPr>
            <a:lvl4pPr marL="1828800" lvl="3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Quicksand Medium"/>
              <a:buChar char="●"/>
              <a:defRPr sz="1500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4pPr>
            <a:lvl5pPr marL="2286000" lvl="4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Quicksand Medium"/>
              <a:buChar char="○"/>
              <a:defRPr sz="1500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5pPr>
            <a:lvl6pPr marL="2743200" lvl="5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Quicksand Medium"/>
              <a:buChar char="■"/>
              <a:defRPr sz="1500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6pPr>
            <a:lvl7pPr marL="3200400" lvl="6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Quicksand Medium"/>
              <a:buChar char="●"/>
              <a:defRPr sz="1500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7pPr>
            <a:lvl8pPr marL="3657600" lvl="7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Quicksand Medium"/>
              <a:buChar char="○"/>
              <a:defRPr sz="1500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8pPr>
            <a:lvl9pPr marL="4114800" lvl="8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Quicksand Medium"/>
              <a:buChar char="■"/>
              <a:defRPr sz="1500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15969947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2" r:id="rId3"/>
    <p:sldLayoutId id="2147483773" r:id="rId4"/>
    <p:sldLayoutId id="2147483774" r:id="rId5"/>
    <p:sldLayoutId id="2147483775" r:id="rId6"/>
    <p:sldLayoutId id="2147483776" r:id="rId7"/>
    <p:sldLayoutId id="2147483778" r:id="rId8"/>
    <p:sldLayoutId id="2147483779" r:id="rId9"/>
    <p:sldLayoutId id="2147483780" r:id="rId10"/>
    <p:sldLayoutId id="2147483781" r:id="rId11"/>
    <p:sldLayoutId id="2147483782" r:id="rId12"/>
    <p:sldLayoutId id="2147483783" r:id="rId13"/>
    <p:sldLayoutId id="2147483784" r:id="rId14"/>
    <p:sldLayoutId id="2147483785" r:id="rId15"/>
    <p:sldLayoutId id="2147483786" r:id="rId16"/>
    <p:sldLayoutId id="2147483787" r:id="rId17"/>
    <p:sldLayoutId id="2147483788" r:id="rId18"/>
    <p:sldLayoutId id="2147483789" r:id="rId19"/>
    <p:sldLayoutId id="2147483790" r:id="rId20"/>
    <p:sldLayoutId id="2147483791" r:id="rId21"/>
    <p:sldLayoutId id="2147483792" r:id="rId22"/>
    <p:sldLayoutId id="2147483793" r:id="rId23"/>
    <p:sldLayoutId id="2147483794" r:id="rId24"/>
    <p:sldLayoutId id="2147483795" r:id="rId25"/>
    <p:sldLayoutId id="2147483796" r:id="rId26"/>
    <p:sldLayoutId id="2147483797" r:id="rId27"/>
    <p:sldLayoutId id="2147483798" r:id="rId28"/>
    <p:sldLayoutId id="2147483799" r:id="rId29"/>
  </p:sldLayoutIdLst>
  <p:hf sldNum="0"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5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4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5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4.xml"/><Relationship Id="rId5" Type="http://schemas.openxmlformats.org/officeDocument/2006/relationships/image" Target="../media/image17.jp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5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4.xml"/><Relationship Id="rId5" Type="http://schemas.openxmlformats.org/officeDocument/2006/relationships/image" Target="../media/image11.jpg"/><Relationship Id="rId4" Type="http://schemas.openxmlformats.org/officeDocument/2006/relationships/image" Target="../media/image19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5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4.xml"/><Relationship Id="rId5" Type="http://schemas.openxmlformats.org/officeDocument/2006/relationships/image" Target="../media/image17.jpg"/><Relationship Id="rId4" Type="http://schemas.openxmlformats.org/officeDocument/2006/relationships/image" Target="../media/image21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5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5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4.xml"/><Relationship Id="rId5" Type="http://schemas.openxmlformats.org/officeDocument/2006/relationships/image" Target="../media/image8.jpg"/><Relationship Id="rId4" Type="http://schemas.openxmlformats.org/officeDocument/2006/relationships/image" Target="../media/image2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5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4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2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rojectrhea.org/rhea/index.php/An_Implementation_of_Sobel_Edge_Detection#:~:text=in%20today%27s%20technology.-,The%20Math%20Behind%20the%20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5.jpeg"/><Relationship Id="rId4" Type="http://schemas.openxmlformats.org/officeDocument/2006/relationships/hyperlink" Target="https://www.youtube.com/watch?v=PiErX7Y-ho0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utorialspoint.com/dip/grayscale_to_rgb_conversion.htm#:~:text=You%20just%20have%20to%20take,Its%20done%20in%20this%20way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5.jpeg"/><Relationship Id="rId4" Type="http://schemas.openxmlformats.org/officeDocument/2006/relationships/hyperlink" Target="https://e2eml.school/images_to_numbers.html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4.xml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4.xml"/><Relationship Id="rId5" Type="http://schemas.openxmlformats.org/officeDocument/2006/relationships/image" Target="../media/image11.jp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6"/>
          <p:cNvSpPr/>
          <p:nvPr/>
        </p:nvSpPr>
        <p:spPr>
          <a:xfrm>
            <a:off x="1622000" y="2029639"/>
            <a:ext cx="8948000" cy="3722231"/>
          </a:xfrm>
          <a:prstGeom prst="roundRect">
            <a:avLst>
              <a:gd name="adj" fmla="val 8278"/>
            </a:avLst>
          </a:prstGeom>
          <a:solidFill>
            <a:schemeClr val="accent1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93" name="Google Shape;293;p36"/>
          <p:cNvSpPr/>
          <p:nvPr/>
        </p:nvSpPr>
        <p:spPr>
          <a:xfrm>
            <a:off x="1622000" y="560438"/>
            <a:ext cx="8948000" cy="917123"/>
          </a:xfrm>
          <a:prstGeom prst="roundRect">
            <a:avLst>
              <a:gd name="adj" fmla="val 20280"/>
            </a:avLst>
          </a:prstGeom>
          <a:solidFill>
            <a:schemeClr val="accent1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3600" dirty="0">
                <a:solidFill>
                  <a:schemeClr val="dk2"/>
                </a:solidFill>
              </a:rPr>
              <a:t>COMPUTER SCIENCE &amp; MATHEMATICS</a:t>
            </a:r>
            <a:endParaRPr sz="3600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94" name="Google Shape;294;p36"/>
          <p:cNvSpPr txBox="1">
            <a:spLocks noGrp="1"/>
          </p:cNvSpPr>
          <p:nvPr>
            <p:ph type="ctrTitle"/>
          </p:nvPr>
        </p:nvSpPr>
        <p:spPr>
          <a:xfrm>
            <a:off x="1431667" y="2029639"/>
            <a:ext cx="9328800" cy="3722231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lnSpc>
                <a:spcPct val="100000"/>
              </a:lnSpc>
            </a:pPr>
            <a:r>
              <a:rPr lang="en" sz="7333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Project Title:</a:t>
            </a:r>
            <a:br>
              <a:rPr lang="en" sz="7333" b="0" dirty="0"/>
            </a:br>
            <a:r>
              <a:rPr lang="en" sz="7000" b="0" dirty="0"/>
              <a:t>Image Transformation Using Python &amp; Numpy </a:t>
            </a:r>
            <a:endParaRPr sz="7000" b="0" dirty="0"/>
          </a:p>
        </p:txBody>
      </p:sp>
      <p:pic>
        <p:nvPicPr>
          <p:cNvPr id="2050" name="Picture 2" descr="See the source image">
            <a:extLst>
              <a:ext uri="{FF2B5EF4-FFF2-40B4-BE49-F238E27FC236}">
                <a16:creationId xmlns:a16="http://schemas.microsoft.com/office/drawing/2014/main" id="{021B21FA-EC38-4415-A580-0AA3A215CB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29497"/>
            <a:ext cx="1622000" cy="641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46"/>
          <p:cNvSpPr/>
          <p:nvPr/>
        </p:nvSpPr>
        <p:spPr>
          <a:xfrm>
            <a:off x="728400" y="324465"/>
            <a:ext cx="10735200" cy="6096000"/>
          </a:xfrm>
          <a:prstGeom prst="roundRect">
            <a:avLst>
              <a:gd name="adj" fmla="val 5730"/>
            </a:avLst>
          </a:prstGeom>
          <a:solidFill>
            <a:schemeClr val="accent1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558" name="Google Shape;558;p46"/>
          <p:cNvSpPr txBox="1">
            <a:spLocks noGrp="1"/>
          </p:cNvSpPr>
          <p:nvPr>
            <p:ph type="title"/>
          </p:nvPr>
        </p:nvSpPr>
        <p:spPr>
          <a:xfrm>
            <a:off x="1886200" y="285135"/>
            <a:ext cx="8419600" cy="5493463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IN" sz="5000" dirty="0"/>
              <a:t>CODE</a:t>
            </a:r>
            <a:br>
              <a:rPr lang="en-IN" dirty="0"/>
            </a:br>
            <a:endParaRPr lang="en-IN" b="0" dirty="0">
              <a:solidFill>
                <a:schemeClr val="lt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6EC6F02-54D3-4453-B7A5-8B78FF9BD013}"/>
              </a:ext>
            </a:extLst>
          </p:cNvPr>
          <p:cNvSpPr/>
          <p:nvPr/>
        </p:nvSpPr>
        <p:spPr>
          <a:xfrm>
            <a:off x="2035277" y="1332270"/>
            <a:ext cx="8573729" cy="476372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E4AC65-880D-4027-857F-F0518BD619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8803" y="1702554"/>
            <a:ext cx="5715798" cy="4115374"/>
          </a:xfrm>
          <a:prstGeom prst="rect">
            <a:avLst/>
          </a:prstGeom>
        </p:spPr>
      </p:pic>
      <p:pic>
        <p:nvPicPr>
          <p:cNvPr id="9" name="Picture 2" descr="See the source image">
            <a:extLst>
              <a:ext uri="{FF2B5EF4-FFF2-40B4-BE49-F238E27FC236}">
                <a16:creationId xmlns:a16="http://schemas.microsoft.com/office/drawing/2014/main" id="{106F32D3-0ADD-47F7-8391-05B18FFCB3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622000" cy="641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2523631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55"/>
          <p:cNvSpPr/>
          <p:nvPr/>
        </p:nvSpPr>
        <p:spPr>
          <a:xfrm>
            <a:off x="728467" y="1631514"/>
            <a:ext cx="5175600" cy="4678000"/>
          </a:xfrm>
          <a:prstGeom prst="roundRect">
            <a:avLst>
              <a:gd name="adj" fmla="val 8278"/>
            </a:avLst>
          </a:prstGeom>
          <a:solidFill>
            <a:schemeClr val="accent1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659" name="Google Shape;659;p55"/>
          <p:cNvSpPr/>
          <p:nvPr/>
        </p:nvSpPr>
        <p:spPr>
          <a:xfrm>
            <a:off x="6287935" y="1631514"/>
            <a:ext cx="5175600" cy="4678000"/>
          </a:xfrm>
          <a:prstGeom prst="roundRect">
            <a:avLst>
              <a:gd name="adj" fmla="val 8278"/>
            </a:avLst>
          </a:prstGeom>
          <a:solidFill>
            <a:schemeClr val="accent1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lang="en-IN" sz="2400" dirty="0"/>
          </a:p>
        </p:txBody>
      </p:sp>
      <p:sp>
        <p:nvSpPr>
          <p:cNvPr id="660" name="Google Shape;660;p55"/>
          <p:cNvSpPr txBox="1">
            <a:spLocks noGrp="1"/>
          </p:cNvSpPr>
          <p:nvPr>
            <p:ph type="title"/>
          </p:nvPr>
        </p:nvSpPr>
        <p:spPr>
          <a:xfrm>
            <a:off x="951067" y="1782200"/>
            <a:ext cx="4730400" cy="911839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Original Img</a:t>
            </a:r>
            <a:endParaRPr dirty="0"/>
          </a:p>
        </p:txBody>
      </p:sp>
      <p:pic>
        <p:nvPicPr>
          <p:cNvPr id="10" name="Picture 2" descr="See the source image">
            <a:extLst>
              <a:ext uri="{FF2B5EF4-FFF2-40B4-BE49-F238E27FC236}">
                <a16:creationId xmlns:a16="http://schemas.microsoft.com/office/drawing/2014/main" id="{8863600A-C548-44C6-A490-DAC617E729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64656"/>
            <a:ext cx="1651819" cy="652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Google Shape;307;p38">
            <a:extLst>
              <a:ext uri="{FF2B5EF4-FFF2-40B4-BE49-F238E27FC236}">
                <a16:creationId xmlns:a16="http://schemas.microsoft.com/office/drawing/2014/main" id="{9129A640-AEF2-4BCE-8E47-B45C8407C793}"/>
              </a:ext>
            </a:extLst>
          </p:cNvPr>
          <p:cNvSpPr/>
          <p:nvPr/>
        </p:nvSpPr>
        <p:spPr>
          <a:xfrm>
            <a:off x="728400" y="664437"/>
            <a:ext cx="10735200" cy="812800"/>
          </a:xfrm>
          <a:prstGeom prst="roundRect">
            <a:avLst>
              <a:gd name="adj" fmla="val 20280"/>
            </a:avLst>
          </a:prstGeom>
          <a:solidFill>
            <a:srgbClr val="2F1C5C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IN" sz="3600" dirty="0">
                <a:solidFill>
                  <a:schemeClr val="tx2">
                    <a:lumMod val="75000"/>
                  </a:schemeClr>
                </a:solidFill>
              </a:rPr>
              <a:t>Upscale </a:t>
            </a:r>
          </a:p>
        </p:txBody>
      </p:sp>
      <p:sp>
        <p:nvSpPr>
          <p:cNvPr id="16" name="Google Shape;660;p55">
            <a:extLst>
              <a:ext uri="{FF2B5EF4-FFF2-40B4-BE49-F238E27FC236}">
                <a16:creationId xmlns:a16="http://schemas.microsoft.com/office/drawing/2014/main" id="{6D729CD3-EE09-407F-BA69-C4C52F929D4E}"/>
              </a:ext>
            </a:extLst>
          </p:cNvPr>
          <p:cNvSpPr txBox="1">
            <a:spLocks/>
          </p:cNvSpPr>
          <p:nvPr/>
        </p:nvSpPr>
        <p:spPr>
          <a:xfrm>
            <a:off x="6510533" y="1782199"/>
            <a:ext cx="4730400" cy="9118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Dosis"/>
              <a:buNone/>
              <a:defRPr sz="3500" b="1" i="0" u="none" strike="noStrike" cap="none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defTabSz="914400"/>
            <a:r>
              <a:rPr lang="en-IN" kern="0" dirty="0"/>
              <a:t>After Operation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7E8ECEB-EB10-4DE7-8C99-70487CE96871}"/>
              </a:ext>
            </a:extLst>
          </p:cNvPr>
          <p:cNvSpPr/>
          <p:nvPr/>
        </p:nvSpPr>
        <p:spPr>
          <a:xfrm>
            <a:off x="6739593" y="2694038"/>
            <a:ext cx="4267200" cy="3165988"/>
          </a:xfrm>
          <a:prstGeom prst="rect">
            <a:avLst/>
          </a:prstGeom>
          <a:blipFill>
            <a:blip r:embed="rId4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3756A03-120C-465C-B39E-EA389AECE491}"/>
              </a:ext>
            </a:extLst>
          </p:cNvPr>
          <p:cNvSpPr/>
          <p:nvPr/>
        </p:nvSpPr>
        <p:spPr>
          <a:xfrm>
            <a:off x="1185207" y="2703870"/>
            <a:ext cx="4267200" cy="3165988"/>
          </a:xfrm>
          <a:prstGeom prst="rect">
            <a:avLst/>
          </a:prstGeom>
          <a:blipFill>
            <a:blip r:embed="rId5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1938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46"/>
          <p:cNvSpPr/>
          <p:nvPr/>
        </p:nvSpPr>
        <p:spPr>
          <a:xfrm>
            <a:off x="728400" y="324465"/>
            <a:ext cx="10735200" cy="6096000"/>
          </a:xfrm>
          <a:prstGeom prst="roundRect">
            <a:avLst>
              <a:gd name="adj" fmla="val 5730"/>
            </a:avLst>
          </a:prstGeom>
          <a:solidFill>
            <a:schemeClr val="accent1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558" name="Google Shape;558;p46"/>
          <p:cNvSpPr txBox="1">
            <a:spLocks noGrp="1"/>
          </p:cNvSpPr>
          <p:nvPr>
            <p:ph type="title"/>
          </p:nvPr>
        </p:nvSpPr>
        <p:spPr>
          <a:xfrm>
            <a:off x="1886200" y="285135"/>
            <a:ext cx="8419600" cy="5493463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IN" sz="5000" dirty="0"/>
              <a:t>CODE</a:t>
            </a:r>
            <a:br>
              <a:rPr lang="en-IN" dirty="0"/>
            </a:br>
            <a:endParaRPr lang="en-IN" b="0" dirty="0">
              <a:solidFill>
                <a:schemeClr val="lt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6EC6F02-54D3-4453-B7A5-8B78FF9BD013}"/>
              </a:ext>
            </a:extLst>
          </p:cNvPr>
          <p:cNvSpPr/>
          <p:nvPr/>
        </p:nvSpPr>
        <p:spPr>
          <a:xfrm>
            <a:off x="2035277" y="1332270"/>
            <a:ext cx="8573729" cy="476372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8621E8D-B257-464E-94C7-233A6B5414C2}"/>
              </a:ext>
            </a:extLst>
          </p:cNvPr>
          <p:cNvSpPr/>
          <p:nvPr/>
        </p:nvSpPr>
        <p:spPr>
          <a:xfrm>
            <a:off x="2035277" y="1335802"/>
            <a:ext cx="8573729" cy="476372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D67BD65-8938-4809-97F5-8D50046784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9952" y="2980540"/>
            <a:ext cx="5744377" cy="1019317"/>
          </a:xfrm>
          <a:prstGeom prst="rect">
            <a:avLst/>
          </a:prstGeom>
        </p:spPr>
      </p:pic>
      <p:pic>
        <p:nvPicPr>
          <p:cNvPr id="11" name="Picture 2" descr="See the source image">
            <a:extLst>
              <a:ext uri="{FF2B5EF4-FFF2-40B4-BE49-F238E27FC236}">
                <a16:creationId xmlns:a16="http://schemas.microsoft.com/office/drawing/2014/main" id="{5E71AFA1-7BDC-47E4-8ECE-00117D8A01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622000" cy="641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2469024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55"/>
          <p:cNvSpPr/>
          <p:nvPr/>
        </p:nvSpPr>
        <p:spPr>
          <a:xfrm>
            <a:off x="728467" y="1631514"/>
            <a:ext cx="5175600" cy="4678000"/>
          </a:xfrm>
          <a:prstGeom prst="roundRect">
            <a:avLst>
              <a:gd name="adj" fmla="val 8278"/>
            </a:avLst>
          </a:prstGeom>
          <a:solidFill>
            <a:schemeClr val="accent1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659" name="Google Shape;659;p55"/>
          <p:cNvSpPr/>
          <p:nvPr/>
        </p:nvSpPr>
        <p:spPr>
          <a:xfrm>
            <a:off x="6287935" y="1631514"/>
            <a:ext cx="5175600" cy="4678000"/>
          </a:xfrm>
          <a:prstGeom prst="roundRect">
            <a:avLst>
              <a:gd name="adj" fmla="val 8278"/>
            </a:avLst>
          </a:prstGeom>
          <a:solidFill>
            <a:schemeClr val="accent1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lang="en-IN" sz="2400" dirty="0"/>
          </a:p>
        </p:txBody>
      </p:sp>
      <p:sp>
        <p:nvSpPr>
          <p:cNvPr id="660" name="Google Shape;660;p55"/>
          <p:cNvSpPr txBox="1">
            <a:spLocks noGrp="1"/>
          </p:cNvSpPr>
          <p:nvPr>
            <p:ph type="title"/>
          </p:nvPr>
        </p:nvSpPr>
        <p:spPr>
          <a:xfrm>
            <a:off x="951067" y="1782200"/>
            <a:ext cx="4730400" cy="911839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Original Img</a:t>
            </a:r>
            <a:endParaRPr dirty="0"/>
          </a:p>
        </p:txBody>
      </p:sp>
      <p:pic>
        <p:nvPicPr>
          <p:cNvPr id="10" name="Picture 2" descr="See the source image">
            <a:extLst>
              <a:ext uri="{FF2B5EF4-FFF2-40B4-BE49-F238E27FC236}">
                <a16:creationId xmlns:a16="http://schemas.microsoft.com/office/drawing/2014/main" id="{8863600A-C548-44C6-A490-DAC617E729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64656"/>
            <a:ext cx="1651819" cy="652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Google Shape;307;p38">
            <a:extLst>
              <a:ext uri="{FF2B5EF4-FFF2-40B4-BE49-F238E27FC236}">
                <a16:creationId xmlns:a16="http://schemas.microsoft.com/office/drawing/2014/main" id="{9129A640-AEF2-4BCE-8E47-B45C8407C793}"/>
              </a:ext>
            </a:extLst>
          </p:cNvPr>
          <p:cNvSpPr/>
          <p:nvPr/>
        </p:nvSpPr>
        <p:spPr>
          <a:xfrm>
            <a:off x="728400" y="654605"/>
            <a:ext cx="10735200" cy="812800"/>
          </a:xfrm>
          <a:prstGeom prst="roundRect">
            <a:avLst>
              <a:gd name="adj" fmla="val 20280"/>
            </a:avLst>
          </a:prstGeom>
          <a:solidFill>
            <a:srgbClr val="2F1C5C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IN" sz="3600" dirty="0">
                <a:solidFill>
                  <a:schemeClr val="tx2">
                    <a:lumMod val="75000"/>
                  </a:schemeClr>
                </a:solidFill>
              </a:rPr>
              <a:t>Downscale</a:t>
            </a:r>
          </a:p>
        </p:txBody>
      </p:sp>
      <p:sp>
        <p:nvSpPr>
          <p:cNvPr id="16" name="Google Shape;660;p55">
            <a:extLst>
              <a:ext uri="{FF2B5EF4-FFF2-40B4-BE49-F238E27FC236}">
                <a16:creationId xmlns:a16="http://schemas.microsoft.com/office/drawing/2014/main" id="{6D729CD3-EE09-407F-BA69-C4C52F929D4E}"/>
              </a:ext>
            </a:extLst>
          </p:cNvPr>
          <p:cNvSpPr txBox="1">
            <a:spLocks/>
          </p:cNvSpPr>
          <p:nvPr/>
        </p:nvSpPr>
        <p:spPr>
          <a:xfrm>
            <a:off x="6510533" y="1782199"/>
            <a:ext cx="4730400" cy="9118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Dosis"/>
              <a:buNone/>
              <a:defRPr sz="3500" b="1" i="0" u="none" strike="noStrike" cap="none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defTabSz="914400"/>
            <a:r>
              <a:rPr lang="en-IN" kern="0" dirty="0"/>
              <a:t>After Operation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7E8ECEB-EB10-4DE7-8C99-70487CE96871}"/>
              </a:ext>
            </a:extLst>
          </p:cNvPr>
          <p:cNvSpPr/>
          <p:nvPr/>
        </p:nvSpPr>
        <p:spPr>
          <a:xfrm>
            <a:off x="6742133" y="2694038"/>
            <a:ext cx="4267200" cy="3165988"/>
          </a:xfrm>
          <a:prstGeom prst="rect">
            <a:avLst/>
          </a:prstGeom>
          <a:blipFill>
            <a:blip r:embed="rId4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3756A03-120C-465C-B39E-EA389AECE491}"/>
              </a:ext>
            </a:extLst>
          </p:cNvPr>
          <p:cNvSpPr/>
          <p:nvPr/>
        </p:nvSpPr>
        <p:spPr>
          <a:xfrm>
            <a:off x="1182667" y="2703870"/>
            <a:ext cx="4267200" cy="3165988"/>
          </a:xfrm>
          <a:prstGeom prst="rect">
            <a:avLst/>
          </a:prstGeom>
          <a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6782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46"/>
          <p:cNvSpPr/>
          <p:nvPr/>
        </p:nvSpPr>
        <p:spPr>
          <a:xfrm>
            <a:off x="728400" y="324465"/>
            <a:ext cx="10735200" cy="6096000"/>
          </a:xfrm>
          <a:prstGeom prst="roundRect">
            <a:avLst>
              <a:gd name="adj" fmla="val 5730"/>
            </a:avLst>
          </a:prstGeom>
          <a:solidFill>
            <a:schemeClr val="accent1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558" name="Google Shape;558;p46"/>
          <p:cNvSpPr txBox="1">
            <a:spLocks noGrp="1"/>
          </p:cNvSpPr>
          <p:nvPr>
            <p:ph type="title"/>
          </p:nvPr>
        </p:nvSpPr>
        <p:spPr>
          <a:xfrm>
            <a:off x="1886200" y="285135"/>
            <a:ext cx="8419600" cy="5493463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IN" sz="5000" dirty="0"/>
              <a:t>CODE</a:t>
            </a:r>
            <a:br>
              <a:rPr lang="en-IN" dirty="0"/>
            </a:br>
            <a:endParaRPr lang="en-IN" b="0" dirty="0">
              <a:solidFill>
                <a:schemeClr val="lt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6EC6F02-54D3-4453-B7A5-8B78FF9BD013}"/>
              </a:ext>
            </a:extLst>
          </p:cNvPr>
          <p:cNvSpPr/>
          <p:nvPr/>
        </p:nvSpPr>
        <p:spPr>
          <a:xfrm>
            <a:off x="2035277" y="1332270"/>
            <a:ext cx="8573729" cy="476372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8621E8D-B257-464E-94C7-233A6B5414C2}"/>
              </a:ext>
            </a:extLst>
          </p:cNvPr>
          <p:cNvSpPr/>
          <p:nvPr/>
        </p:nvSpPr>
        <p:spPr>
          <a:xfrm>
            <a:off x="2035277" y="1335802"/>
            <a:ext cx="8573729" cy="476372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03C66A-AB11-4633-AEF7-79970E5610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3004" y="2962210"/>
            <a:ext cx="4715533" cy="933580"/>
          </a:xfrm>
          <a:prstGeom prst="rect">
            <a:avLst/>
          </a:prstGeom>
        </p:spPr>
      </p:pic>
      <p:pic>
        <p:nvPicPr>
          <p:cNvPr id="9" name="Picture 2" descr="See the source image">
            <a:extLst>
              <a:ext uri="{FF2B5EF4-FFF2-40B4-BE49-F238E27FC236}">
                <a16:creationId xmlns:a16="http://schemas.microsoft.com/office/drawing/2014/main" id="{A4CDFA42-1644-4408-837E-2B965CD14A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622000" cy="641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4940221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55"/>
          <p:cNvSpPr/>
          <p:nvPr/>
        </p:nvSpPr>
        <p:spPr>
          <a:xfrm>
            <a:off x="728467" y="1631514"/>
            <a:ext cx="5175600" cy="4678000"/>
          </a:xfrm>
          <a:prstGeom prst="roundRect">
            <a:avLst>
              <a:gd name="adj" fmla="val 8278"/>
            </a:avLst>
          </a:prstGeom>
          <a:solidFill>
            <a:schemeClr val="accent1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659" name="Google Shape;659;p55"/>
          <p:cNvSpPr/>
          <p:nvPr/>
        </p:nvSpPr>
        <p:spPr>
          <a:xfrm>
            <a:off x="6287935" y="1631514"/>
            <a:ext cx="5175600" cy="4678000"/>
          </a:xfrm>
          <a:prstGeom prst="roundRect">
            <a:avLst>
              <a:gd name="adj" fmla="val 8278"/>
            </a:avLst>
          </a:prstGeom>
          <a:solidFill>
            <a:schemeClr val="accent1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lang="en-IN" sz="2400" dirty="0"/>
          </a:p>
        </p:txBody>
      </p:sp>
      <p:sp>
        <p:nvSpPr>
          <p:cNvPr id="660" name="Google Shape;660;p55"/>
          <p:cNvSpPr txBox="1">
            <a:spLocks noGrp="1"/>
          </p:cNvSpPr>
          <p:nvPr>
            <p:ph type="title"/>
          </p:nvPr>
        </p:nvSpPr>
        <p:spPr>
          <a:xfrm>
            <a:off x="951067" y="1782200"/>
            <a:ext cx="4730400" cy="911839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Original Img</a:t>
            </a:r>
            <a:endParaRPr dirty="0"/>
          </a:p>
        </p:txBody>
      </p:sp>
      <p:pic>
        <p:nvPicPr>
          <p:cNvPr id="10" name="Picture 2" descr="See the source image">
            <a:extLst>
              <a:ext uri="{FF2B5EF4-FFF2-40B4-BE49-F238E27FC236}">
                <a16:creationId xmlns:a16="http://schemas.microsoft.com/office/drawing/2014/main" id="{8863600A-C548-44C6-A490-DAC617E729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64656"/>
            <a:ext cx="1651819" cy="652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Google Shape;307;p38">
            <a:extLst>
              <a:ext uri="{FF2B5EF4-FFF2-40B4-BE49-F238E27FC236}">
                <a16:creationId xmlns:a16="http://schemas.microsoft.com/office/drawing/2014/main" id="{9129A640-AEF2-4BCE-8E47-B45C8407C793}"/>
              </a:ext>
            </a:extLst>
          </p:cNvPr>
          <p:cNvSpPr/>
          <p:nvPr/>
        </p:nvSpPr>
        <p:spPr>
          <a:xfrm>
            <a:off x="728400" y="664437"/>
            <a:ext cx="10735200" cy="812800"/>
          </a:xfrm>
          <a:prstGeom prst="roundRect">
            <a:avLst>
              <a:gd name="adj" fmla="val 20280"/>
            </a:avLst>
          </a:prstGeom>
          <a:solidFill>
            <a:srgbClr val="2F1C5C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IN" sz="3600" dirty="0">
                <a:solidFill>
                  <a:schemeClr val="tx2">
                    <a:lumMod val="75000"/>
                  </a:schemeClr>
                </a:solidFill>
              </a:rPr>
              <a:t>Flip</a:t>
            </a:r>
          </a:p>
        </p:txBody>
      </p:sp>
      <p:sp>
        <p:nvSpPr>
          <p:cNvPr id="16" name="Google Shape;660;p55">
            <a:extLst>
              <a:ext uri="{FF2B5EF4-FFF2-40B4-BE49-F238E27FC236}">
                <a16:creationId xmlns:a16="http://schemas.microsoft.com/office/drawing/2014/main" id="{6D729CD3-EE09-407F-BA69-C4C52F929D4E}"/>
              </a:ext>
            </a:extLst>
          </p:cNvPr>
          <p:cNvSpPr txBox="1">
            <a:spLocks/>
          </p:cNvSpPr>
          <p:nvPr/>
        </p:nvSpPr>
        <p:spPr>
          <a:xfrm>
            <a:off x="6510533" y="1782199"/>
            <a:ext cx="4730400" cy="9118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Dosis"/>
              <a:buNone/>
              <a:defRPr sz="3500" b="1" i="0" u="none" strike="noStrike" cap="none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defTabSz="914400"/>
            <a:r>
              <a:rPr lang="en-IN" kern="0" dirty="0"/>
              <a:t>After Operation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7E8ECEB-EB10-4DE7-8C99-70487CE96871}"/>
              </a:ext>
            </a:extLst>
          </p:cNvPr>
          <p:cNvSpPr/>
          <p:nvPr/>
        </p:nvSpPr>
        <p:spPr>
          <a:xfrm>
            <a:off x="6742133" y="2694038"/>
            <a:ext cx="4267200" cy="3165988"/>
          </a:xfrm>
          <a:prstGeom prst="rect">
            <a:avLst/>
          </a:prstGeom>
          <a:blipFill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3756A03-120C-465C-B39E-EA389AECE491}"/>
              </a:ext>
            </a:extLst>
          </p:cNvPr>
          <p:cNvSpPr/>
          <p:nvPr/>
        </p:nvSpPr>
        <p:spPr>
          <a:xfrm>
            <a:off x="1182667" y="2694038"/>
            <a:ext cx="4267200" cy="3165988"/>
          </a:xfrm>
          <a:prstGeom prst="rect">
            <a:avLst/>
          </a:prstGeom>
          <a:blipFill>
            <a:blip r:embed="rId5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0735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46"/>
          <p:cNvSpPr/>
          <p:nvPr/>
        </p:nvSpPr>
        <p:spPr>
          <a:xfrm>
            <a:off x="728400" y="324465"/>
            <a:ext cx="10735200" cy="6096000"/>
          </a:xfrm>
          <a:prstGeom prst="roundRect">
            <a:avLst>
              <a:gd name="adj" fmla="val 5730"/>
            </a:avLst>
          </a:prstGeom>
          <a:solidFill>
            <a:schemeClr val="accent1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558" name="Google Shape;558;p46"/>
          <p:cNvSpPr txBox="1">
            <a:spLocks noGrp="1"/>
          </p:cNvSpPr>
          <p:nvPr>
            <p:ph type="title"/>
          </p:nvPr>
        </p:nvSpPr>
        <p:spPr>
          <a:xfrm>
            <a:off x="1886200" y="285135"/>
            <a:ext cx="8419600" cy="5493463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IN" sz="5000" dirty="0"/>
              <a:t>CODE</a:t>
            </a:r>
            <a:br>
              <a:rPr lang="en-IN" dirty="0"/>
            </a:br>
            <a:endParaRPr lang="en-IN" b="0" dirty="0">
              <a:solidFill>
                <a:schemeClr val="lt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6EC6F02-54D3-4453-B7A5-8B78FF9BD013}"/>
              </a:ext>
            </a:extLst>
          </p:cNvPr>
          <p:cNvSpPr/>
          <p:nvPr/>
        </p:nvSpPr>
        <p:spPr>
          <a:xfrm>
            <a:off x="2035277" y="1332270"/>
            <a:ext cx="8573729" cy="476372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8621E8D-B257-464E-94C7-233A6B5414C2}"/>
              </a:ext>
            </a:extLst>
          </p:cNvPr>
          <p:cNvSpPr/>
          <p:nvPr/>
        </p:nvSpPr>
        <p:spPr>
          <a:xfrm>
            <a:off x="2035277" y="1335802"/>
            <a:ext cx="8573729" cy="476372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D79F22-0A54-4D9A-98A3-A36141FD02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5821" y="2924104"/>
            <a:ext cx="3962953" cy="1009791"/>
          </a:xfrm>
          <a:prstGeom prst="rect">
            <a:avLst/>
          </a:prstGeom>
        </p:spPr>
      </p:pic>
      <p:pic>
        <p:nvPicPr>
          <p:cNvPr id="9" name="Picture 2" descr="See the source image">
            <a:extLst>
              <a:ext uri="{FF2B5EF4-FFF2-40B4-BE49-F238E27FC236}">
                <a16:creationId xmlns:a16="http://schemas.microsoft.com/office/drawing/2014/main" id="{829079C7-E8DC-45D2-BEF3-A0169E7B8D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622000" cy="641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1689314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55"/>
          <p:cNvSpPr/>
          <p:nvPr/>
        </p:nvSpPr>
        <p:spPr>
          <a:xfrm>
            <a:off x="728467" y="1631514"/>
            <a:ext cx="5175600" cy="4678000"/>
          </a:xfrm>
          <a:prstGeom prst="roundRect">
            <a:avLst>
              <a:gd name="adj" fmla="val 8278"/>
            </a:avLst>
          </a:prstGeom>
          <a:solidFill>
            <a:schemeClr val="accent1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659" name="Google Shape;659;p55"/>
          <p:cNvSpPr/>
          <p:nvPr/>
        </p:nvSpPr>
        <p:spPr>
          <a:xfrm>
            <a:off x="6287935" y="1631514"/>
            <a:ext cx="5175600" cy="4678000"/>
          </a:xfrm>
          <a:prstGeom prst="roundRect">
            <a:avLst>
              <a:gd name="adj" fmla="val 8278"/>
            </a:avLst>
          </a:prstGeom>
          <a:solidFill>
            <a:schemeClr val="accent1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lang="en-IN" sz="2400" dirty="0"/>
          </a:p>
        </p:txBody>
      </p:sp>
      <p:sp>
        <p:nvSpPr>
          <p:cNvPr id="660" name="Google Shape;660;p55"/>
          <p:cNvSpPr txBox="1">
            <a:spLocks noGrp="1"/>
          </p:cNvSpPr>
          <p:nvPr>
            <p:ph type="title"/>
          </p:nvPr>
        </p:nvSpPr>
        <p:spPr>
          <a:xfrm>
            <a:off x="951067" y="1782200"/>
            <a:ext cx="4730400" cy="911839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Original Img</a:t>
            </a:r>
            <a:endParaRPr dirty="0"/>
          </a:p>
        </p:txBody>
      </p:sp>
      <p:pic>
        <p:nvPicPr>
          <p:cNvPr id="10" name="Picture 2" descr="See the source image">
            <a:extLst>
              <a:ext uri="{FF2B5EF4-FFF2-40B4-BE49-F238E27FC236}">
                <a16:creationId xmlns:a16="http://schemas.microsoft.com/office/drawing/2014/main" id="{8863600A-C548-44C6-A490-DAC617E729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64656"/>
            <a:ext cx="1651819" cy="652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Google Shape;307;p38">
            <a:extLst>
              <a:ext uri="{FF2B5EF4-FFF2-40B4-BE49-F238E27FC236}">
                <a16:creationId xmlns:a16="http://schemas.microsoft.com/office/drawing/2014/main" id="{9129A640-AEF2-4BCE-8E47-B45C8407C793}"/>
              </a:ext>
            </a:extLst>
          </p:cNvPr>
          <p:cNvSpPr/>
          <p:nvPr/>
        </p:nvSpPr>
        <p:spPr>
          <a:xfrm>
            <a:off x="728400" y="664437"/>
            <a:ext cx="10735200" cy="812800"/>
          </a:xfrm>
          <a:prstGeom prst="roundRect">
            <a:avLst>
              <a:gd name="adj" fmla="val 20280"/>
            </a:avLst>
          </a:prstGeom>
          <a:solidFill>
            <a:srgbClr val="2F1C5C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IN" sz="3600" dirty="0">
                <a:solidFill>
                  <a:schemeClr val="tx2">
                    <a:lumMod val="75000"/>
                  </a:schemeClr>
                </a:solidFill>
              </a:rPr>
              <a:t>Rotate </a:t>
            </a:r>
          </a:p>
        </p:txBody>
      </p:sp>
      <p:sp>
        <p:nvSpPr>
          <p:cNvPr id="16" name="Google Shape;660;p55">
            <a:extLst>
              <a:ext uri="{FF2B5EF4-FFF2-40B4-BE49-F238E27FC236}">
                <a16:creationId xmlns:a16="http://schemas.microsoft.com/office/drawing/2014/main" id="{6D729CD3-EE09-407F-BA69-C4C52F929D4E}"/>
              </a:ext>
            </a:extLst>
          </p:cNvPr>
          <p:cNvSpPr txBox="1">
            <a:spLocks/>
          </p:cNvSpPr>
          <p:nvPr/>
        </p:nvSpPr>
        <p:spPr>
          <a:xfrm>
            <a:off x="6510533" y="1782199"/>
            <a:ext cx="4730400" cy="9118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Dosis"/>
              <a:buNone/>
              <a:defRPr sz="3500" b="1" i="0" u="none" strike="noStrike" cap="none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defTabSz="914400"/>
            <a:r>
              <a:rPr lang="en-IN" kern="0" dirty="0"/>
              <a:t>After Operation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7E8ECEB-EB10-4DE7-8C99-70487CE96871}"/>
              </a:ext>
            </a:extLst>
          </p:cNvPr>
          <p:cNvSpPr/>
          <p:nvPr/>
        </p:nvSpPr>
        <p:spPr>
          <a:xfrm>
            <a:off x="6742133" y="2694038"/>
            <a:ext cx="4267200" cy="3165988"/>
          </a:xfrm>
          <a:prstGeom prst="rect">
            <a:avLst/>
          </a:prstGeom>
          <a:blipFill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3756A03-120C-465C-B39E-EA389AECE491}"/>
              </a:ext>
            </a:extLst>
          </p:cNvPr>
          <p:cNvSpPr/>
          <p:nvPr/>
        </p:nvSpPr>
        <p:spPr>
          <a:xfrm>
            <a:off x="1182667" y="2694038"/>
            <a:ext cx="4267200" cy="3165988"/>
          </a:xfrm>
          <a:prstGeom prst="rect">
            <a:avLst/>
          </a:prstGeom>
          <a:blipFill>
            <a:blip r:embed="rId5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75855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46"/>
          <p:cNvSpPr/>
          <p:nvPr/>
        </p:nvSpPr>
        <p:spPr>
          <a:xfrm>
            <a:off x="728400" y="324465"/>
            <a:ext cx="10735200" cy="6096000"/>
          </a:xfrm>
          <a:prstGeom prst="roundRect">
            <a:avLst>
              <a:gd name="adj" fmla="val 5730"/>
            </a:avLst>
          </a:prstGeom>
          <a:solidFill>
            <a:schemeClr val="accent1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558" name="Google Shape;558;p46"/>
          <p:cNvSpPr txBox="1">
            <a:spLocks noGrp="1"/>
          </p:cNvSpPr>
          <p:nvPr>
            <p:ph type="title"/>
          </p:nvPr>
        </p:nvSpPr>
        <p:spPr>
          <a:xfrm>
            <a:off x="1886200" y="285135"/>
            <a:ext cx="8419600" cy="5493463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IN" sz="5000" dirty="0"/>
              <a:t>CODE</a:t>
            </a:r>
            <a:br>
              <a:rPr lang="en-IN" dirty="0"/>
            </a:br>
            <a:endParaRPr lang="en-IN" b="0" dirty="0">
              <a:solidFill>
                <a:schemeClr val="lt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6EC6F02-54D3-4453-B7A5-8B78FF9BD013}"/>
              </a:ext>
            </a:extLst>
          </p:cNvPr>
          <p:cNvSpPr/>
          <p:nvPr/>
        </p:nvSpPr>
        <p:spPr>
          <a:xfrm>
            <a:off x="2035277" y="1332270"/>
            <a:ext cx="8573729" cy="476372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8621E8D-B257-464E-94C7-233A6B5414C2}"/>
              </a:ext>
            </a:extLst>
          </p:cNvPr>
          <p:cNvSpPr/>
          <p:nvPr/>
        </p:nvSpPr>
        <p:spPr>
          <a:xfrm>
            <a:off x="2035277" y="1157592"/>
            <a:ext cx="8573729" cy="4941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ABFC3F-BCF0-434A-9227-A0F8A8CE46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1184" y="1243165"/>
            <a:ext cx="7061913" cy="4770794"/>
          </a:xfrm>
          <a:prstGeom prst="rect">
            <a:avLst/>
          </a:prstGeom>
        </p:spPr>
      </p:pic>
      <p:pic>
        <p:nvPicPr>
          <p:cNvPr id="9" name="Picture 2" descr="See the source image">
            <a:extLst>
              <a:ext uri="{FF2B5EF4-FFF2-40B4-BE49-F238E27FC236}">
                <a16:creationId xmlns:a16="http://schemas.microsoft.com/office/drawing/2014/main" id="{5F46CD79-8968-42F0-AEDA-0BEFDA5C8B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622000" cy="641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854317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46"/>
          <p:cNvSpPr/>
          <p:nvPr/>
        </p:nvSpPr>
        <p:spPr>
          <a:xfrm>
            <a:off x="728400" y="324465"/>
            <a:ext cx="10735200" cy="6096000"/>
          </a:xfrm>
          <a:prstGeom prst="roundRect">
            <a:avLst>
              <a:gd name="adj" fmla="val 5730"/>
            </a:avLst>
          </a:prstGeom>
          <a:solidFill>
            <a:schemeClr val="accent1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558" name="Google Shape;558;p46"/>
          <p:cNvSpPr txBox="1">
            <a:spLocks noGrp="1"/>
          </p:cNvSpPr>
          <p:nvPr>
            <p:ph type="title"/>
          </p:nvPr>
        </p:nvSpPr>
        <p:spPr>
          <a:xfrm>
            <a:off x="1886200" y="285135"/>
            <a:ext cx="8419600" cy="5493463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IN" sz="5000" dirty="0"/>
              <a:t>CODE</a:t>
            </a:r>
            <a:br>
              <a:rPr lang="en-IN" dirty="0"/>
            </a:br>
            <a:endParaRPr lang="en-IN" b="0" dirty="0">
              <a:solidFill>
                <a:schemeClr val="lt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6EC6F02-54D3-4453-B7A5-8B78FF9BD013}"/>
              </a:ext>
            </a:extLst>
          </p:cNvPr>
          <p:cNvSpPr/>
          <p:nvPr/>
        </p:nvSpPr>
        <p:spPr>
          <a:xfrm>
            <a:off x="2035277" y="1332270"/>
            <a:ext cx="8573729" cy="476372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8621E8D-B257-464E-94C7-233A6B5414C2}"/>
              </a:ext>
            </a:extLst>
          </p:cNvPr>
          <p:cNvSpPr/>
          <p:nvPr/>
        </p:nvSpPr>
        <p:spPr>
          <a:xfrm>
            <a:off x="2035278" y="1225685"/>
            <a:ext cx="8519234" cy="487384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8807EB-F4C0-4BB4-90BF-F34FA6B42B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9074" y="1308152"/>
            <a:ext cx="7926134" cy="4708913"/>
          </a:xfrm>
          <a:prstGeom prst="rect">
            <a:avLst/>
          </a:prstGeom>
        </p:spPr>
      </p:pic>
      <p:pic>
        <p:nvPicPr>
          <p:cNvPr id="9" name="Picture 2" descr="See the source image">
            <a:extLst>
              <a:ext uri="{FF2B5EF4-FFF2-40B4-BE49-F238E27FC236}">
                <a16:creationId xmlns:a16="http://schemas.microsoft.com/office/drawing/2014/main" id="{FE746E74-E43A-47A2-8A9E-782BC2E888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622000" cy="641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3853419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51"/>
          <p:cNvSpPr/>
          <p:nvPr/>
        </p:nvSpPr>
        <p:spPr>
          <a:xfrm>
            <a:off x="6349427" y="1026612"/>
            <a:ext cx="5056800" cy="2612800"/>
          </a:xfrm>
          <a:prstGeom prst="roundRect">
            <a:avLst>
              <a:gd name="adj" fmla="val 8278"/>
            </a:avLst>
          </a:prstGeom>
          <a:solidFill>
            <a:schemeClr val="accent1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595" name="Google Shape;595;p51"/>
          <p:cNvSpPr/>
          <p:nvPr/>
        </p:nvSpPr>
        <p:spPr>
          <a:xfrm>
            <a:off x="945367" y="1056109"/>
            <a:ext cx="5056800" cy="2612800"/>
          </a:xfrm>
          <a:prstGeom prst="roundRect">
            <a:avLst>
              <a:gd name="adj" fmla="val 8278"/>
            </a:avLst>
          </a:prstGeom>
          <a:solidFill>
            <a:schemeClr val="accent1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/>
          </a:p>
        </p:txBody>
      </p:sp>
      <p:sp>
        <p:nvSpPr>
          <p:cNvPr id="596" name="Google Shape;596;p51"/>
          <p:cNvSpPr txBox="1">
            <a:spLocks noGrp="1"/>
          </p:cNvSpPr>
          <p:nvPr>
            <p:ph type="subTitle" idx="1"/>
          </p:nvPr>
        </p:nvSpPr>
        <p:spPr>
          <a:xfrm>
            <a:off x="1292620" y="2836032"/>
            <a:ext cx="4453600" cy="4876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indent="0"/>
            <a:r>
              <a:rPr lang="en-IN" sz="2000" dirty="0"/>
              <a:t>SRN : PES1UC20CS088</a:t>
            </a:r>
            <a:endParaRPr sz="2000" dirty="0"/>
          </a:p>
        </p:txBody>
      </p:sp>
      <p:sp>
        <p:nvSpPr>
          <p:cNvPr id="597" name="Google Shape;597;p51"/>
          <p:cNvSpPr txBox="1">
            <a:spLocks noGrp="1"/>
          </p:cNvSpPr>
          <p:nvPr>
            <p:ph type="title"/>
          </p:nvPr>
        </p:nvSpPr>
        <p:spPr>
          <a:xfrm>
            <a:off x="1292620" y="1443909"/>
            <a:ext cx="4453600" cy="8536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4000" dirty="0"/>
              <a:t>Name:</a:t>
            </a:r>
            <a:br>
              <a:rPr lang="en" sz="4000" dirty="0"/>
            </a:br>
            <a:r>
              <a:rPr lang="en" sz="4000" dirty="0"/>
              <a:t>Atharva S Gadad</a:t>
            </a:r>
            <a:endParaRPr sz="4000" dirty="0"/>
          </a:p>
        </p:txBody>
      </p:sp>
      <p:sp>
        <p:nvSpPr>
          <p:cNvPr id="598" name="Google Shape;598;p51"/>
          <p:cNvSpPr txBox="1">
            <a:spLocks noGrp="1"/>
          </p:cNvSpPr>
          <p:nvPr>
            <p:ph type="title" idx="2"/>
          </p:nvPr>
        </p:nvSpPr>
        <p:spPr>
          <a:xfrm>
            <a:off x="6493227" y="1356005"/>
            <a:ext cx="4450000" cy="8536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IN" sz="4000" dirty="0"/>
              <a:t>Name:</a:t>
            </a:r>
            <a:br>
              <a:rPr lang="en-IN" sz="4000" dirty="0"/>
            </a:br>
            <a:r>
              <a:rPr lang="en-IN" sz="4000" dirty="0"/>
              <a:t> Adarsh Kumar</a:t>
            </a:r>
            <a:endParaRPr sz="4000" dirty="0"/>
          </a:p>
        </p:txBody>
      </p:sp>
      <p:sp>
        <p:nvSpPr>
          <p:cNvPr id="599" name="Google Shape;599;p51"/>
          <p:cNvSpPr txBox="1">
            <a:spLocks noGrp="1"/>
          </p:cNvSpPr>
          <p:nvPr>
            <p:ph type="subTitle" idx="3"/>
          </p:nvPr>
        </p:nvSpPr>
        <p:spPr>
          <a:xfrm>
            <a:off x="6574733" y="2821641"/>
            <a:ext cx="4658800" cy="4876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indent="0"/>
            <a:r>
              <a:rPr lang="en-IN" sz="2000" dirty="0"/>
              <a:t>SRN: PES2UC20CS016</a:t>
            </a:r>
            <a:endParaRPr sz="2000" dirty="0"/>
          </a:p>
        </p:txBody>
      </p:sp>
      <p:sp>
        <p:nvSpPr>
          <p:cNvPr id="15" name="Google Shape;595;p51">
            <a:extLst>
              <a:ext uri="{FF2B5EF4-FFF2-40B4-BE49-F238E27FC236}">
                <a16:creationId xmlns:a16="http://schemas.microsoft.com/office/drawing/2014/main" id="{D147FC47-80ED-4E2C-82E9-08AE26219E1E}"/>
              </a:ext>
            </a:extLst>
          </p:cNvPr>
          <p:cNvSpPr/>
          <p:nvPr/>
        </p:nvSpPr>
        <p:spPr>
          <a:xfrm>
            <a:off x="945367" y="3965577"/>
            <a:ext cx="5056800" cy="2612800"/>
          </a:xfrm>
          <a:prstGeom prst="roundRect">
            <a:avLst>
              <a:gd name="adj" fmla="val 8278"/>
            </a:avLst>
          </a:prstGeom>
          <a:solidFill>
            <a:schemeClr val="accent1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/>
          </a:p>
        </p:txBody>
      </p:sp>
      <p:sp>
        <p:nvSpPr>
          <p:cNvPr id="16" name="Google Shape;594;p51">
            <a:extLst>
              <a:ext uri="{FF2B5EF4-FFF2-40B4-BE49-F238E27FC236}">
                <a16:creationId xmlns:a16="http://schemas.microsoft.com/office/drawing/2014/main" id="{70BB3412-A60E-4EBC-90C4-6D5A307EACB4}"/>
              </a:ext>
            </a:extLst>
          </p:cNvPr>
          <p:cNvSpPr/>
          <p:nvPr/>
        </p:nvSpPr>
        <p:spPr>
          <a:xfrm>
            <a:off x="6375733" y="3965577"/>
            <a:ext cx="5056800" cy="2612800"/>
          </a:xfrm>
          <a:prstGeom prst="roundRect">
            <a:avLst>
              <a:gd name="adj" fmla="val 8278"/>
            </a:avLst>
          </a:prstGeom>
          <a:solidFill>
            <a:schemeClr val="accent1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/>
          </a:p>
        </p:txBody>
      </p:sp>
      <p:sp>
        <p:nvSpPr>
          <p:cNvPr id="17" name="Google Shape;596;p51">
            <a:extLst>
              <a:ext uri="{FF2B5EF4-FFF2-40B4-BE49-F238E27FC236}">
                <a16:creationId xmlns:a16="http://schemas.microsoft.com/office/drawing/2014/main" id="{F8705AA7-4124-47AE-A2A2-C8548E01B3E3}"/>
              </a:ext>
            </a:extLst>
          </p:cNvPr>
          <p:cNvSpPr txBox="1">
            <a:spLocks/>
          </p:cNvSpPr>
          <p:nvPr/>
        </p:nvSpPr>
        <p:spPr>
          <a:xfrm>
            <a:off x="6677333" y="5831388"/>
            <a:ext cx="4453600" cy="4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T Sans"/>
              <a:buNone/>
              <a:defRPr sz="1500" b="0" i="0" u="none" strike="noStrike" cap="none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1pPr>
            <a:lvl2pPr marL="914400" marR="0" lvl="1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Quicksand Medium"/>
              <a:buNone/>
              <a:defRPr sz="2100" b="0" i="0" u="none" strike="noStrike" cap="none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2pPr>
            <a:lvl3pPr marL="1371600" marR="0" lvl="2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Quicksand Medium"/>
              <a:buNone/>
              <a:defRPr sz="2100" b="0" i="0" u="none" strike="noStrike" cap="none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3pPr>
            <a:lvl4pPr marL="1828800" marR="0" lvl="3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T Sans"/>
              <a:buNone/>
              <a:defRPr sz="21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2286000" marR="0" lvl="4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T Sans"/>
              <a:buNone/>
              <a:defRPr sz="21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2743200" marR="0" lvl="5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T Sans"/>
              <a:buNone/>
              <a:defRPr sz="21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3200400" marR="0" lvl="6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T Sans"/>
              <a:buNone/>
              <a:defRPr sz="21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3657600" marR="0" lvl="7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T Sans"/>
              <a:buNone/>
              <a:defRPr sz="21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4114800" marR="0" lvl="8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T Sans"/>
              <a:buNone/>
              <a:defRPr sz="21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marL="0" indent="0"/>
            <a:r>
              <a:rPr lang="en-IN" sz="2000" dirty="0"/>
              <a:t>SRN: : PES1UC20CS109</a:t>
            </a:r>
          </a:p>
        </p:txBody>
      </p:sp>
      <p:sp>
        <p:nvSpPr>
          <p:cNvPr id="18" name="Google Shape;596;p51">
            <a:extLst>
              <a:ext uri="{FF2B5EF4-FFF2-40B4-BE49-F238E27FC236}">
                <a16:creationId xmlns:a16="http://schemas.microsoft.com/office/drawing/2014/main" id="{240CEB19-7E38-4023-9B8D-0E39104CAC0D}"/>
              </a:ext>
            </a:extLst>
          </p:cNvPr>
          <p:cNvSpPr txBox="1">
            <a:spLocks/>
          </p:cNvSpPr>
          <p:nvPr/>
        </p:nvSpPr>
        <p:spPr>
          <a:xfrm>
            <a:off x="1292620" y="5831388"/>
            <a:ext cx="4453600" cy="4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T Sans"/>
              <a:buNone/>
              <a:defRPr sz="1500" b="0" i="0" u="none" strike="noStrike" cap="none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1pPr>
            <a:lvl2pPr marL="914400" marR="0" lvl="1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Quicksand Medium"/>
              <a:buNone/>
              <a:defRPr sz="2100" b="0" i="0" u="none" strike="noStrike" cap="none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2pPr>
            <a:lvl3pPr marL="1371600" marR="0" lvl="2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Quicksand Medium"/>
              <a:buNone/>
              <a:defRPr sz="2100" b="0" i="0" u="none" strike="noStrike" cap="none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3pPr>
            <a:lvl4pPr marL="1828800" marR="0" lvl="3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T Sans"/>
              <a:buNone/>
              <a:defRPr sz="21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2286000" marR="0" lvl="4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T Sans"/>
              <a:buNone/>
              <a:defRPr sz="21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2743200" marR="0" lvl="5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T Sans"/>
              <a:buNone/>
              <a:defRPr sz="21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3200400" marR="0" lvl="6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T Sans"/>
              <a:buNone/>
              <a:defRPr sz="21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3657600" marR="0" lvl="7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T Sans"/>
              <a:buNone/>
              <a:defRPr sz="21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4114800" marR="0" lvl="8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T Sans"/>
              <a:buNone/>
              <a:defRPr sz="21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marL="0" indent="0"/>
            <a:r>
              <a:rPr lang="en-IN" sz="2000" dirty="0"/>
              <a:t>SRN : PES1UC20CS095</a:t>
            </a:r>
          </a:p>
        </p:txBody>
      </p:sp>
      <p:sp>
        <p:nvSpPr>
          <p:cNvPr id="19" name="Google Shape;597;p51">
            <a:extLst>
              <a:ext uri="{FF2B5EF4-FFF2-40B4-BE49-F238E27FC236}">
                <a16:creationId xmlns:a16="http://schemas.microsoft.com/office/drawing/2014/main" id="{8C427346-CE8B-4F77-8822-5212B6357F5E}"/>
              </a:ext>
            </a:extLst>
          </p:cNvPr>
          <p:cNvSpPr txBox="1">
            <a:spLocks/>
          </p:cNvSpPr>
          <p:nvPr/>
        </p:nvSpPr>
        <p:spPr>
          <a:xfrm>
            <a:off x="1292620" y="4291306"/>
            <a:ext cx="4453600" cy="8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Dosis"/>
              <a:buNone/>
              <a:defRPr sz="4500" b="1" i="0" u="none" strike="noStrike" cap="none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Bebas Neue"/>
              <a:buNone/>
              <a:defRPr sz="60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Bebas Neue"/>
              <a:buNone/>
              <a:defRPr sz="60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Bebas Neue"/>
              <a:buNone/>
              <a:defRPr sz="60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Bebas Neue"/>
              <a:buNone/>
              <a:defRPr sz="60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Bebas Neue"/>
              <a:buNone/>
              <a:defRPr sz="60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Bebas Neue"/>
              <a:buNone/>
              <a:defRPr sz="60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Bebas Neue"/>
              <a:buNone/>
              <a:defRPr sz="60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Bebas Neue"/>
              <a:buNone/>
              <a:defRPr sz="60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IN" sz="4000" dirty="0"/>
              <a:t>Name</a:t>
            </a:r>
            <a:r>
              <a:rPr lang="en-IN" sz="6000" dirty="0"/>
              <a:t>: </a:t>
            </a:r>
          </a:p>
          <a:p>
            <a:r>
              <a:rPr kumimoji="0" lang="en-IN" sz="4000" b="1" i="0" u="none" strike="noStrike" kern="0" cap="none" spc="0" normalizeH="0" baseline="0" noProof="0" dirty="0">
                <a:ln>
                  <a:noFill/>
                </a:ln>
                <a:solidFill>
                  <a:srgbClr val="F83797"/>
                </a:solidFill>
                <a:effectLst/>
                <a:uLnTx/>
                <a:uFillTx/>
                <a:latin typeface="Dosis"/>
                <a:sym typeface="Dosis"/>
              </a:rPr>
              <a:t>Ayush Kumar Gupta </a:t>
            </a:r>
            <a:endParaRPr lang="en-IN" sz="6000" dirty="0"/>
          </a:p>
        </p:txBody>
      </p:sp>
      <p:sp>
        <p:nvSpPr>
          <p:cNvPr id="20" name="Google Shape;597;p51">
            <a:extLst>
              <a:ext uri="{FF2B5EF4-FFF2-40B4-BE49-F238E27FC236}">
                <a16:creationId xmlns:a16="http://schemas.microsoft.com/office/drawing/2014/main" id="{A28E9356-BC15-4779-9C15-73018DC60894}"/>
              </a:ext>
            </a:extLst>
          </p:cNvPr>
          <p:cNvSpPr txBox="1">
            <a:spLocks/>
          </p:cNvSpPr>
          <p:nvPr/>
        </p:nvSpPr>
        <p:spPr>
          <a:xfrm>
            <a:off x="6493227" y="4291306"/>
            <a:ext cx="4453600" cy="8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Dosis"/>
              <a:buNone/>
              <a:defRPr sz="4500" b="1" i="0" u="none" strike="noStrike" cap="none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Bebas Neue"/>
              <a:buNone/>
              <a:defRPr sz="60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Bebas Neue"/>
              <a:buNone/>
              <a:defRPr sz="60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Bebas Neue"/>
              <a:buNone/>
              <a:defRPr sz="60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Bebas Neue"/>
              <a:buNone/>
              <a:defRPr sz="60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Bebas Neue"/>
              <a:buNone/>
              <a:defRPr sz="60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Bebas Neue"/>
              <a:buNone/>
              <a:defRPr sz="60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Bebas Neue"/>
              <a:buNone/>
              <a:defRPr sz="60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Bebas Neue"/>
              <a:buNone/>
              <a:defRPr sz="60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IN" sz="4000" dirty="0"/>
              <a:t>Name</a:t>
            </a:r>
            <a:r>
              <a:rPr lang="en-IN" sz="6000" dirty="0"/>
              <a:t>:</a:t>
            </a:r>
          </a:p>
          <a:p>
            <a:r>
              <a:rPr kumimoji="0" lang="en-IN" sz="4000" b="1" i="0" u="none" strike="noStrike" kern="0" cap="none" spc="0" normalizeH="0" baseline="0" noProof="0" dirty="0">
                <a:ln>
                  <a:noFill/>
                </a:ln>
                <a:solidFill>
                  <a:srgbClr val="F83797"/>
                </a:solidFill>
                <a:effectLst/>
                <a:uLnTx/>
                <a:uFillTx/>
                <a:latin typeface="Dosis"/>
                <a:sym typeface="Dosis"/>
              </a:rPr>
              <a:t>Chetan Reddy</a:t>
            </a:r>
            <a:endParaRPr lang="en-IN" sz="6000" dirty="0"/>
          </a:p>
        </p:txBody>
      </p:sp>
      <p:sp>
        <p:nvSpPr>
          <p:cNvPr id="14" name="Google Shape;293;p36">
            <a:extLst>
              <a:ext uri="{FF2B5EF4-FFF2-40B4-BE49-F238E27FC236}">
                <a16:creationId xmlns:a16="http://schemas.microsoft.com/office/drawing/2014/main" id="{319A00B7-2362-4BC6-9192-A38124F845A5}"/>
              </a:ext>
            </a:extLst>
          </p:cNvPr>
          <p:cNvSpPr/>
          <p:nvPr/>
        </p:nvSpPr>
        <p:spPr>
          <a:xfrm>
            <a:off x="2054942" y="301895"/>
            <a:ext cx="8200103" cy="586298"/>
          </a:xfrm>
          <a:prstGeom prst="roundRect">
            <a:avLst>
              <a:gd name="adj" fmla="val 20280"/>
            </a:avLst>
          </a:prstGeom>
          <a:solidFill>
            <a:schemeClr val="accent1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3600" kern="0" dirty="0">
                <a:solidFill>
                  <a:schemeClr val="dk2"/>
                </a:solidFill>
                <a:latin typeface="Arial"/>
                <a:cs typeface="Arial"/>
                <a:sym typeface="Arial"/>
              </a:rPr>
              <a:t>Team Members</a:t>
            </a:r>
            <a:endParaRPr sz="3600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21" name="Picture 2" descr="See the source image">
            <a:extLst>
              <a:ext uri="{FF2B5EF4-FFF2-40B4-BE49-F238E27FC236}">
                <a16:creationId xmlns:a16="http://schemas.microsoft.com/office/drawing/2014/main" id="{2A8C7F8B-5FC8-48AD-8F2D-6CD69AED6D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29497"/>
            <a:ext cx="1622000" cy="641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55"/>
          <p:cNvSpPr/>
          <p:nvPr/>
        </p:nvSpPr>
        <p:spPr>
          <a:xfrm>
            <a:off x="728467" y="1631514"/>
            <a:ext cx="5175600" cy="4678000"/>
          </a:xfrm>
          <a:prstGeom prst="roundRect">
            <a:avLst>
              <a:gd name="adj" fmla="val 8278"/>
            </a:avLst>
          </a:prstGeom>
          <a:solidFill>
            <a:schemeClr val="accent1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659" name="Google Shape;659;p55"/>
          <p:cNvSpPr/>
          <p:nvPr/>
        </p:nvSpPr>
        <p:spPr>
          <a:xfrm>
            <a:off x="6287935" y="1631514"/>
            <a:ext cx="5175600" cy="4678000"/>
          </a:xfrm>
          <a:prstGeom prst="roundRect">
            <a:avLst>
              <a:gd name="adj" fmla="val 8278"/>
            </a:avLst>
          </a:prstGeom>
          <a:solidFill>
            <a:schemeClr val="accent1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lang="en-IN" sz="2400" dirty="0"/>
          </a:p>
        </p:txBody>
      </p:sp>
      <p:sp>
        <p:nvSpPr>
          <p:cNvPr id="660" name="Google Shape;660;p55"/>
          <p:cNvSpPr txBox="1">
            <a:spLocks noGrp="1"/>
          </p:cNvSpPr>
          <p:nvPr>
            <p:ph type="title"/>
          </p:nvPr>
        </p:nvSpPr>
        <p:spPr>
          <a:xfrm>
            <a:off x="951067" y="1782200"/>
            <a:ext cx="4730400" cy="911839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Original Img</a:t>
            </a:r>
            <a:endParaRPr dirty="0"/>
          </a:p>
        </p:txBody>
      </p:sp>
      <p:pic>
        <p:nvPicPr>
          <p:cNvPr id="10" name="Picture 2" descr="See the source image">
            <a:extLst>
              <a:ext uri="{FF2B5EF4-FFF2-40B4-BE49-F238E27FC236}">
                <a16:creationId xmlns:a16="http://schemas.microsoft.com/office/drawing/2014/main" id="{8863600A-C548-44C6-A490-DAC617E729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64656"/>
            <a:ext cx="1651819" cy="652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Google Shape;307;p38">
            <a:extLst>
              <a:ext uri="{FF2B5EF4-FFF2-40B4-BE49-F238E27FC236}">
                <a16:creationId xmlns:a16="http://schemas.microsoft.com/office/drawing/2014/main" id="{9129A640-AEF2-4BCE-8E47-B45C8407C793}"/>
              </a:ext>
            </a:extLst>
          </p:cNvPr>
          <p:cNvSpPr/>
          <p:nvPr/>
        </p:nvSpPr>
        <p:spPr>
          <a:xfrm>
            <a:off x="728400" y="664437"/>
            <a:ext cx="10735200" cy="812800"/>
          </a:xfrm>
          <a:prstGeom prst="roundRect">
            <a:avLst>
              <a:gd name="adj" fmla="val 20280"/>
            </a:avLst>
          </a:prstGeom>
          <a:solidFill>
            <a:srgbClr val="2F1C5C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IN" sz="3600" dirty="0">
                <a:solidFill>
                  <a:schemeClr val="tx2">
                    <a:lumMod val="75000"/>
                  </a:schemeClr>
                </a:solidFill>
              </a:rPr>
              <a:t>Invert Colour</a:t>
            </a:r>
          </a:p>
        </p:txBody>
      </p:sp>
      <p:sp>
        <p:nvSpPr>
          <p:cNvPr id="16" name="Google Shape;660;p55">
            <a:extLst>
              <a:ext uri="{FF2B5EF4-FFF2-40B4-BE49-F238E27FC236}">
                <a16:creationId xmlns:a16="http://schemas.microsoft.com/office/drawing/2014/main" id="{6D729CD3-EE09-407F-BA69-C4C52F929D4E}"/>
              </a:ext>
            </a:extLst>
          </p:cNvPr>
          <p:cNvSpPr txBox="1">
            <a:spLocks/>
          </p:cNvSpPr>
          <p:nvPr/>
        </p:nvSpPr>
        <p:spPr>
          <a:xfrm>
            <a:off x="6510533" y="1782199"/>
            <a:ext cx="4730400" cy="9118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Dosis"/>
              <a:buNone/>
              <a:defRPr sz="3500" b="1" i="0" u="none" strike="noStrike" cap="none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defTabSz="914400"/>
            <a:r>
              <a:rPr lang="en-IN" kern="0" dirty="0"/>
              <a:t>After Operation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7E8ECEB-EB10-4DE7-8C99-70487CE96871}"/>
              </a:ext>
            </a:extLst>
          </p:cNvPr>
          <p:cNvSpPr/>
          <p:nvPr/>
        </p:nvSpPr>
        <p:spPr>
          <a:xfrm>
            <a:off x="6742133" y="2694038"/>
            <a:ext cx="4267200" cy="3165988"/>
          </a:xfrm>
          <a:prstGeom prst="rect">
            <a:avLst/>
          </a:prstGeom>
          <a:blipFill>
            <a:blip r:embed="rId4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3756A03-120C-465C-B39E-EA389AECE491}"/>
              </a:ext>
            </a:extLst>
          </p:cNvPr>
          <p:cNvSpPr/>
          <p:nvPr/>
        </p:nvSpPr>
        <p:spPr>
          <a:xfrm>
            <a:off x="1182667" y="2694038"/>
            <a:ext cx="4267200" cy="3165988"/>
          </a:xfrm>
          <a:prstGeom prst="rect">
            <a:avLst/>
          </a:prstGeom>
          <a:blipFill>
            <a:blip r:embed="rId5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2185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46"/>
          <p:cNvSpPr/>
          <p:nvPr/>
        </p:nvSpPr>
        <p:spPr>
          <a:xfrm>
            <a:off x="728400" y="324465"/>
            <a:ext cx="10735200" cy="6096000"/>
          </a:xfrm>
          <a:prstGeom prst="roundRect">
            <a:avLst>
              <a:gd name="adj" fmla="val 5730"/>
            </a:avLst>
          </a:prstGeom>
          <a:solidFill>
            <a:schemeClr val="accent1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558" name="Google Shape;558;p46"/>
          <p:cNvSpPr txBox="1">
            <a:spLocks noGrp="1"/>
          </p:cNvSpPr>
          <p:nvPr>
            <p:ph type="title"/>
          </p:nvPr>
        </p:nvSpPr>
        <p:spPr>
          <a:xfrm>
            <a:off x="1886200" y="285135"/>
            <a:ext cx="8419600" cy="5493463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IN" sz="5000" dirty="0"/>
              <a:t>CODE</a:t>
            </a:r>
            <a:br>
              <a:rPr lang="en-IN" dirty="0"/>
            </a:br>
            <a:endParaRPr lang="en-IN" b="0" dirty="0">
              <a:solidFill>
                <a:schemeClr val="lt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6EC6F02-54D3-4453-B7A5-8B78FF9BD013}"/>
              </a:ext>
            </a:extLst>
          </p:cNvPr>
          <p:cNvSpPr/>
          <p:nvPr/>
        </p:nvSpPr>
        <p:spPr>
          <a:xfrm>
            <a:off x="2035277" y="1332270"/>
            <a:ext cx="8573729" cy="476372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8621E8D-B257-464E-94C7-233A6B5414C2}"/>
              </a:ext>
            </a:extLst>
          </p:cNvPr>
          <p:cNvSpPr/>
          <p:nvPr/>
        </p:nvSpPr>
        <p:spPr>
          <a:xfrm>
            <a:off x="2035277" y="1335802"/>
            <a:ext cx="8573729" cy="476372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E88B37-90A0-47EC-8AE8-4DBA2D5582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5799" y="2477729"/>
            <a:ext cx="7310051" cy="2448232"/>
          </a:xfrm>
          <a:prstGeom prst="rect">
            <a:avLst/>
          </a:prstGeom>
        </p:spPr>
      </p:pic>
      <p:pic>
        <p:nvPicPr>
          <p:cNvPr id="9" name="Picture 2" descr="See the source image">
            <a:extLst>
              <a:ext uri="{FF2B5EF4-FFF2-40B4-BE49-F238E27FC236}">
                <a16:creationId xmlns:a16="http://schemas.microsoft.com/office/drawing/2014/main" id="{867A4340-F15A-439F-A643-E308DACF9E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622000" cy="641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0458681"/>
      </p:ext>
    </p:extLst>
  </p:cSld>
  <p:clrMapOvr>
    <a:masterClrMapping/>
  </p:clrMapOvr>
  <p:transition spd="slow">
    <p:wip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55"/>
          <p:cNvSpPr/>
          <p:nvPr/>
        </p:nvSpPr>
        <p:spPr>
          <a:xfrm>
            <a:off x="728467" y="1631514"/>
            <a:ext cx="5175600" cy="4678000"/>
          </a:xfrm>
          <a:prstGeom prst="roundRect">
            <a:avLst>
              <a:gd name="adj" fmla="val 8278"/>
            </a:avLst>
          </a:prstGeom>
          <a:solidFill>
            <a:schemeClr val="accent1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659" name="Google Shape;659;p55"/>
          <p:cNvSpPr/>
          <p:nvPr/>
        </p:nvSpPr>
        <p:spPr>
          <a:xfrm>
            <a:off x="6287935" y="1631514"/>
            <a:ext cx="5175600" cy="4678000"/>
          </a:xfrm>
          <a:prstGeom prst="roundRect">
            <a:avLst>
              <a:gd name="adj" fmla="val 8278"/>
            </a:avLst>
          </a:prstGeom>
          <a:solidFill>
            <a:schemeClr val="accent1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lang="en-IN" sz="2400" dirty="0"/>
          </a:p>
        </p:txBody>
      </p:sp>
      <p:sp>
        <p:nvSpPr>
          <p:cNvPr id="660" name="Google Shape;660;p55"/>
          <p:cNvSpPr txBox="1">
            <a:spLocks noGrp="1"/>
          </p:cNvSpPr>
          <p:nvPr>
            <p:ph type="title"/>
          </p:nvPr>
        </p:nvSpPr>
        <p:spPr>
          <a:xfrm>
            <a:off x="951067" y="1705060"/>
            <a:ext cx="4730400" cy="911839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Original Img</a:t>
            </a:r>
            <a:endParaRPr dirty="0"/>
          </a:p>
        </p:txBody>
      </p:sp>
      <p:pic>
        <p:nvPicPr>
          <p:cNvPr id="10" name="Picture 2" descr="See the source image">
            <a:extLst>
              <a:ext uri="{FF2B5EF4-FFF2-40B4-BE49-F238E27FC236}">
                <a16:creationId xmlns:a16="http://schemas.microsoft.com/office/drawing/2014/main" id="{8863600A-C548-44C6-A490-DAC617E729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64656"/>
            <a:ext cx="1651819" cy="652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Google Shape;307;p38">
            <a:extLst>
              <a:ext uri="{FF2B5EF4-FFF2-40B4-BE49-F238E27FC236}">
                <a16:creationId xmlns:a16="http://schemas.microsoft.com/office/drawing/2014/main" id="{9129A640-AEF2-4BCE-8E47-B45C8407C793}"/>
              </a:ext>
            </a:extLst>
          </p:cNvPr>
          <p:cNvSpPr/>
          <p:nvPr/>
        </p:nvSpPr>
        <p:spPr>
          <a:xfrm>
            <a:off x="728400" y="664437"/>
            <a:ext cx="10735200" cy="812800"/>
          </a:xfrm>
          <a:prstGeom prst="roundRect">
            <a:avLst>
              <a:gd name="adj" fmla="val 20280"/>
            </a:avLst>
          </a:prstGeom>
          <a:solidFill>
            <a:srgbClr val="2F1C5C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IN" sz="3600" dirty="0">
                <a:solidFill>
                  <a:schemeClr val="tx2">
                    <a:lumMod val="75000"/>
                  </a:schemeClr>
                </a:solidFill>
              </a:rPr>
              <a:t>Contrast </a:t>
            </a:r>
          </a:p>
        </p:txBody>
      </p:sp>
      <p:sp>
        <p:nvSpPr>
          <p:cNvPr id="16" name="Google Shape;660;p55">
            <a:extLst>
              <a:ext uri="{FF2B5EF4-FFF2-40B4-BE49-F238E27FC236}">
                <a16:creationId xmlns:a16="http://schemas.microsoft.com/office/drawing/2014/main" id="{6D729CD3-EE09-407F-BA69-C4C52F929D4E}"/>
              </a:ext>
            </a:extLst>
          </p:cNvPr>
          <p:cNvSpPr txBox="1">
            <a:spLocks/>
          </p:cNvSpPr>
          <p:nvPr/>
        </p:nvSpPr>
        <p:spPr>
          <a:xfrm>
            <a:off x="6510533" y="1705059"/>
            <a:ext cx="4730400" cy="9118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Dosis"/>
              <a:buNone/>
              <a:defRPr sz="3500" b="1" i="0" u="none" strike="noStrike" cap="none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defTabSz="914400"/>
            <a:r>
              <a:rPr lang="en-IN" kern="0" dirty="0"/>
              <a:t>After Operation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7E8ECEB-EB10-4DE7-8C99-70487CE96871}"/>
              </a:ext>
            </a:extLst>
          </p:cNvPr>
          <p:cNvSpPr/>
          <p:nvPr/>
        </p:nvSpPr>
        <p:spPr>
          <a:xfrm>
            <a:off x="6742133" y="2616898"/>
            <a:ext cx="4267200" cy="3326701"/>
          </a:xfrm>
          <a:prstGeom prst="rect">
            <a:avLst/>
          </a:prstGeom>
          <a:blipFill>
            <a:blip r:embed="rId4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3756A03-120C-465C-B39E-EA389AECE491}"/>
              </a:ext>
            </a:extLst>
          </p:cNvPr>
          <p:cNvSpPr/>
          <p:nvPr/>
        </p:nvSpPr>
        <p:spPr>
          <a:xfrm>
            <a:off x="1182667" y="2616899"/>
            <a:ext cx="4267200" cy="3326701"/>
          </a:xfrm>
          <a:prstGeom prst="rect">
            <a:avLst/>
          </a:prstGeom>
          <a:blipFill>
            <a:blip r:embed="rId5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7297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46"/>
          <p:cNvSpPr/>
          <p:nvPr/>
        </p:nvSpPr>
        <p:spPr>
          <a:xfrm>
            <a:off x="728400" y="320553"/>
            <a:ext cx="10735200" cy="6096000"/>
          </a:xfrm>
          <a:prstGeom prst="roundRect">
            <a:avLst>
              <a:gd name="adj" fmla="val 5730"/>
            </a:avLst>
          </a:prstGeom>
          <a:solidFill>
            <a:schemeClr val="accent1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558" name="Google Shape;558;p46"/>
          <p:cNvSpPr txBox="1">
            <a:spLocks noGrp="1"/>
          </p:cNvSpPr>
          <p:nvPr>
            <p:ph type="title"/>
          </p:nvPr>
        </p:nvSpPr>
        <p:spPr>
          <a:xfrm>
            <a:off x="1886200" y="285135"/>
            <a:ext cx="8419600" cy="5493463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IN" sz="5000" dirty="0"/>
              <a:t>CODE</a:t>
            </a:r>
            <a:br>
              <a:rPr lang="en-IN" dirty="0"/>
            </a:br>
            <a:endParaRPr lang="en-IN" b="0" dirty="0">
              <a:solidFill>
                <a:schemeClr val="lt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6EC6F02-54D3-4453-B7A5-8B78FF9BD013}"/>
              </a:ext>
            </a:extLst>
          </p:cNvPr>
          <p:cNvSpPr/>
          <p:nvPr/>
        </p:nvSpPr>
        <p:spPr>
          <a:xfrm>
            <a:off x="2035277" y="1332270"/>
            <a:ext cx="8573729" cy="476372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8621E8D-B257-464E-94C7-233A6B5414C2}"/>
              </a:ext>
            </a:extLst>
          </p:cNvPr>
          <p:cNvSpPr/>
          <p:nvPr/>
        </p:nvSpPr>
        <p:spPr>
          <a:xfrm>
            <a:off x="1582994" y="1332268"/>
            <a:ext cx="8573729" cy="476372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9" name="Picture 2" descr="See the source image">
            <a:extLst>
              <a:ext uri="{FF2B5EF4-FFF2-40B4-BE49-F238E27FC236}">
                <a16:creationId xmlns:a16="http://schemas.microsoft.com/office/drawing/2014/main" id="{867A4340-F15A-439F-A643-E308DACF9E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622000" cy="641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8CCE32F-E45E-4C45-8190-FE23D2D460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1657" y="2437651"/>
            <a:ext cx="7308685" cy="2552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932148"/>
      </p:ext>
    </p:extLst>
  </p:cSld>
  <p:clrMapOvr>
    <a:masterClrMapping/>
  </p:clrMapOvr>
  <p:transition spd="slow">
    <p:wip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59C02-335F-4BD0-A890-DA71DCFDE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20409" y="0"/>
            <a:ext cx="4730400" cy="1017529"/>
          </a:xfrm>
        </p:spPr>
        <p:txBody>
          <a:bodyPr/>
          <a:lstStyle/>
          <a:p>
            <a:r>
              <a:rPr lang="en-IN" dirty="0"/>
              <a:t>HOW TO RUN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ECC595F-1F78-4969-8366-739575FD2F88}"/>
              </a:ext>
            </a:extLst>
          </p:cNvPr>
          <p:cNvSpPr/>
          <p:nvPr/>
        </p:nvSpPr>
        <p:spPr>
          <a:xfrm>
            <a:off x="226142" y="875071"/>
            <a:ext cx="11729884" cy="5830529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5" name="Picture 2" descr="See the source image">
            <a:extLst>
              <a:ext uri="{FF2B5EF4-FFF2-40B4-BE49-F238E27FC236}">
                <a16:creationId xmlns:a16="http://schemas.microsoft.com/office/drawing/2014/main" id="{35A60235-9E01-4AAE-A543-D3BA806978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29497"/>
            <a:ext cx="1622000" cy="641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9421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46"/>
          <p:cNvSpPr/>
          <p:nvPr/>
        </p:nvSpPr>
        <p:spPr>
          <a:xfrm>
            <a:off x="728400" y="324465"/>
            <a:ext cx="10735200" cy="6096000"/>
          </a:xfrm>
          <a:prstGeom prst="roundRect">
            <a:avLst>
              <a:gd name="adj" fmla="val 5730"/>
            </a:avLst>
          </a:prstGeom>
          <a:solidFill>
            <a:schemeClr val="accent1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558" name="Google Shape;558;p46"/>
          <p:cNvSpPr txBox="1">
            <a:spLocks noGrp="1"/>
          </p:cNvSpPr>
          <p:nvPr>
            <p:ph type="title"/>
          </p:nvPr>
        </p:nvSpPr>
        <p:spPr>
          <a:xfrm>
            <a:off x="1886200" y="285135"/>
            <a:ext cx="8419600" cy="5493463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IN" sz="5000" dirty="0"/>
              <a:t>REFERENCES</a:t>
            </a:r>
            <a:br>
              <a:rPr lang="en-IN" dirty="0"/>
            </a:br>
            <a:endParaRPr lang="en-IN" b="0" dirty="0">
              <a:solidFill>
                <a:schemeClr val="lt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6EC6F02-54D3-4453-B7A5-8B78FF9BD013}"/>
              </a:ext>
            </a:extLst>
          </p:cNvPr>
          <p:cNvSpPr/>
          <p:nvPr/>
        </p:nvSpPr>
        <p:spPr>
          <a:xfrm>
            <a:off x="2035277" y="1332270"/>
            <a:ext cx="8573729" cy="476372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12F75F-0DAC-4573-9EB0-AB2765AB2189}"/>
              </a:ext>
            </a:extLst>
          </p:cNvPr>
          <p:cNvSpPr txBox="1"/>
          <p:nvPr/>
        </p:nvSpPr>
        <p:spPr>
          <a:xfrm>
            <a:off x="2172930" y="1302774"/>
            <a:ext cx="7914967" cy="43858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sz="2500" dirty="0">
              <a:solidFill>
                <a:schemeClr val="tx2">
                  <a:lumMod val="75000"/>
                </a:schemeClr>
              </a:solidFill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IN" sz="1700" u="sng" dirty="0">
                <a:solidFill>
                  <a:schemeClr val="accent3"/>
                </a:solidFill>
                <a:hlinkClick r:id="rId3"/>
              </a:rPr>
              <a:t>https://www.projectrhea.org/rhea/index.php/An_Implementation_of_Sobel_Edge_Detection#:~:text=in%20today%27s%20technology.-,The% 20Math%20Behind%20the%20</a:t>
            </a:r>
            <a:r>
              <a:rPr lang="en-IN" sz="1700" u="sng" dirty="0">
                <a:solidFill>
                  <a:schemeClr val="accent3"/>
                </a:solidFill>
              </a:rPr>
              <a:t>Algorithm,be%20processed%20 separately%20as%20well.</a:t>
            </a:r>
          </a:p>
          <a:p>
            <a:pPr lvl="1"/>
            <a:endParaRPr lang="en-IN" sz="1700" u="sng" dirty="0">
              <a:solidFill>
                <a:schemeClr val="accent3"/>
              </a:solidFill>
            </a:endParaRPr>
          </a:p>
          <a:p>
            <a:pPr marL="914400" lvl="1" indent="-457200">
              <a:buFont typeface="+mj-lt"/>
              <a:buAutoNum type="arabicPeriod" startAt="2"/>
            </a:pPr>
            <a:r>
              <a:rPr lang="en-IN" sz="1700" u="sng" dirty="0">
                <a:solidFill>
                  <a:schemeClr val="accent3"/>
                </a:solidFill>
              </a:rPr>
              <a:t>www.researchgate.net%2Ffigure%2FA-three-dimensional-RGB-matrix-Each-layer-of-the-matrix-is-a-two-dimensional-matrix_fig6_267210444&amp;psig=AOvVaw1LIthLfc6s7GwWqpcoaDfm&amp;ust=1650330800817000&amp;source=images&amp;cd=vfe&amp;ved=0CAkQjRxqFwoTCOiM7by3nPcCFQAAAAAdAAAAABAO</a:t>
            </a:r>
          </a:p>
          <a:p>
            <a:pPr marL="914400" lvl="1" indent="-457200">
              <a:buFont typeface="+mj-lt"/>
              <a:buAutoNum type="arabicPeriod" startAt="2"/>
            </a:pPr>
            <a:endParaRPr lang="en-IN" sz="1700" dirty="0">
              <a:solidFill>
                <a:schemeClr val="accent3"/>
              </a:solidFill>
            </a:endParaRPr>
          </a:p>
          <a:p>
            <a:pPr marL="914400" lvl="1" indent="-457200">
              <a:buFont typeface="+mj-lt"/>
              <a:buAutoNum type="arabicPeriod" startAt="2"/>
            </a:pPr>
            <a:r>
              <a:rPr lang="en-IN" sz="1700" dirty="0">
                <a:solidFill>
                  <a:schemeClr val="accent3"/>
                </a:solidFill>
                <a:hlinkClick r:id="rId4"/>
              </a:rPr>
              <a:t>https://www.youtube.com/watch?v=PiErX7Y-ho0</a:t>
            </a:r>
            <a:endParaRPr lang="en-IN" sz="1700" dirty="0">
              <a:solidFill>
                <a:schemeClr val="accent3"/>
              </a:solidFill>
            </a:endParaRPr>
          </a:p>
          <a:p>
            <a:endParaRPr lang="en-IN" sz="2500" dirty="0">
              <a:solidFill>
                <a:schemeClr val="tx2">
                  <a:lumMod val="75000"/>
                </a:schemeClr>
              </a:solidFill>
            </a:endParaRPr>
          </a:p>
          <a:p>
            <a:endParaRPr lang="en-IN" sz="2500" dirty="0"/>
          </a:p>
        </p:txBody>
      </p:sp>
      <p:pic>
        <p:nvPicPr>
          <p:cNvPr id="6" name="Picture 2" descr="See the source image">
            <a:extLst>
              <a:ext uri="{FF2B5EF4-FFF2-40B4-BE49-F238E27FC236}">
                <a16:creationId xmlns:a16="http://schemas.microsoft.com/office/drawing/2014/main" id="{E8840203-16A8-411E-B75A-D10F4A9C64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622000" cy="641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6903583"/>
      </p:ext>
    </p:extLst>
  </p:cSld>
  <p:clrMapOvr>
    <a:masterClrMapping/>
  </p:clrMapOvr>
  <p:transition spd="slow">
    <p:wip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46"/>
          <p:cNvSpPr/>
          <p:nvPr/>
        </p:nvSpPr>
        <p:spPr>
          <a:xfrm>
            <a:off x="728400" y="324465"/>
            <a:ext cx="10735200" cy="6096000"/>
          </a:xfrm>
          <a:prstGeom prst="roundRect">
            <a:avLst>
              <a:gd name="adj" fmla="val 5730"/>
            </a:avLst>
          </a:prstGeom>
          <a:solidFill>
            <a:schemeClr val="accent1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558" name="Google Shape;558;p46"/>
          <p:cNvSpPr txBox="1">
            <a:spLocks noGrp="1"/>
          </p:cNvSpPr>
          <p:nvPr>
            <p:ph type="title"/>
          </p:nvPr>
        </p:nvSpPr>
        <p:spPr>
          <a:xfrm>
            <a:off x="1886200" y="285135"/>
            <a:ext cx="8419600" cy="5493463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IN" sz="5000" dirty="0"/>
              <a:t>REFERENCES</a:t>
            </a:r>
            <a:br>
              <a:rPr lang="en-IN" dirty="0"/>
            </a:br>
            <a:endParaRPr lang="en-IN" b="0" dirty="0">
              <a:solidFill>
                <a:schemeClr val="lt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6EC6F02-54D3-4453-B7A5-8B78FF9BD013}"/>
              </a:ext>
            </a:extLst>
          </p:cNvPr>
          <p:cNvSpPr/>
          <p:nvPr/>
        </p:nvSpPr>
        <p:spPr>
          <a:xfrm>
            <a:off x="2035277" y="1332270"/>
            <a:ext cx="8573729" cy="476372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12F75F-0DAC-4573-9EB0-AB2765AB2189}"/>
              </a:ext>
            </a:extLst>
          </p:cNvPr>
          <p:cNvSpPr txBox="1"/>
          <p:nvPr/>
        </p:nvSpPr>
        <p:spPr>
          <a:xfrm>
            <a:off x="2241756" y="1939259"/>
            <a:ext cx="7914967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lvl="1" indent="-457200">
              <a:buFont typeface="+mj-lt"/>
              <a:buAutoNum type="arabicPeriod" startAt="4"/>
            </a:pPr>
            <a:r>
              <a:rPr lang="en-IN" sz="1700" u="sng" dirty="0">
                <a:solidFill>
                  <a:schemeClr val="accent3"/>
                </a:solidFill>
                <a:hlinkClick r:id="rId3"/>
              </a:rPr>
              <a:t>https://www.tutorialspoint.com/dip/grayscale_to_rgb_conversion.htm#:~:text=You%20just%20have%20to%20take,Its%20done%20in%20this%20way</a:t>
            </a:r>
            <a:r>
              <a:rPr lang="en-IN" sz="1700" u="sng" dirty="0">
                <a:solidFill>
                  <a:schemeClr val="accent3"/>
                </a:solidFill>
              </a:rPr>
              <a:t>.</a:t>
            </a:r>
          </a:p>
          <a:p>
            <a:pPr marL="914400" lvl="1" indent="-457200">
              <a:buFont typeface="+mj-lt"/>
              <a:buAutoNum type="arabicPeriod" startAt="4"/>
            </a:pPr>
            <a:endParaRPr lang="en-IN" sz="1700" u="sng" dirty="0">
              <a:solidFill>
                <a:schemeClr val="accent3"/>
              </a:solidFill>
            </a:endParaRPr>
          </a:p>
          <a:p>
            <a:pPr marL="914400" lvl="1" indent="-457200">
              <a:buFont typeface="+mj-lt"/>
              <a:buAutoNum type="arabicPeriod" startAt="4"/>
            </a:pPr>
            <a:r>
              <a:rPr lang="en-IN" sz="1700" dirty="0">
                <a:solidFill>
                  <a:schemeClr val="accent3"/>
                </a:solidFill>
                <a:hlinkClick r:id="rId4"/>
              </a:rPr>
              <a:t>https://e2eml.school/images_to_numbers.html</a:t>
            </a:r>
            <a:endParaRPr lang="en-IN" sz="1700" dirty="0">
              <a:solidFill>
                <a:schemeClr val="accent3"/>
              </a:solidFill>
            </a:endParaRPr>
          </a:p>
          <a:p>
            <a:pPr marL="914400" lvl="1" indent="-457200">
              <a:buFont typeface="+mj-lt"/>
              <a:buAutoNum type="arabicPeriod" startAt="4"/>
            </a:pPr>
            <a:endParaRPr lang="en-IN" sz="1700" dirty="0">
              <a:solidFill>
                <a:schemeClr val="tx2">
                  <a:lumMod val="75000"/>
                </a:schemeClr>
              </a:solidFill>
            </a:endParaRPr>
          </a:p>
          <a:p>
            <a:pPr marL="914400" lvl="1" indent="-457200">
              <a:buFont typeface="+mj-lt"/>
              <a:buAutoNum type="arabicPeriod" startAt="4"/>
            </a:pPr>
            <a:r>
              <a:rPr lang="en-IN" sz="1700" u="sng" dirty="0">
                <a:solidFill>
                  <a:schemeClr val="accent3"/>
                </a:solidFill>
              </a:rPr>
              <a:t>https://www.kdnuggets.com/2019/12/convert-rgb-image-grayscale.html</a:t>
            </a:r>
          </a:p>
          <a:p>
            <a:endParaRPr lang="en-IN" sz="1700" dirty="0"/>
          </a:p>
        </p:txBody>
      </p:sp>
      <p:pic>
        <p:nvPicPr>
          <p:cNvPr id="6" name="Picture 2" descr="See the source image">
            <a:extLst>
              <a:ext uri="{FF2B5EF4-FFF2-40B4-BE49-F238E27FC236}">
                <a16:creationId xmlns:a16="http://schemas.microsoft.com/office/drawing/2014/main" id="{AF2943F8-11CF-4756-BA1C-82B2AB2B24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622000" cy="641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0886567"/>
      </p:ext>
    </p:extLst>
  </p:cSld>
  <p:clrMapOvr>
    <a:masterClrMapping/>
  </p:clrMapOvr>
  <p:transition spd="slow">
    <p:wip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9"/>
          <p:cNvSpPr/>
          <p:nvPr/>
        </p:nvSpPr>
        <p:spPr>
          <a:xfrm rot="10800000">
            <a:off x="1622000" y="2273373"/>
            <a:ext cx="8948000" cy="3350800"/>
          </a:xfrm>
          <a:prstGeom prst="roundRect">
            <a:avLst>
              <a:gd name="adj" fmla="val 8278"/>
            </a:avLst>
          </a:prstGeom>
          <a:solidFill>
            <a:schemeClr val="accent1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/>
          </a:p>
        </p:txBody>
      </p:sp>
      <p:sp>
        <p:nvSpPr>
          <p:cNvPr id="330" name="Google Shape;330;p39"/>
          <p:cNvSpPr/>
          <p:nvPr/>
        </p:nvSpPr>
        <p:spPr>
          <a:xfrm rot="10800000">
            <a:off x="1622000" y="1233827"/>
            <a:ext cx="8948000" cy="812800"/>
          </a:xfrm>
          <a:prstGeom prst="roundRect">
            <a:avLst>
              <a:gd name="adj" fmla="val 20280"/>
            </a:avLst>
          </a:prstGeom>
          <a:solidFill>
            <a:schemeClr val="accent1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/>
          </a:p>
        </p:txBody>
      </p:sp>
      <p:sp>
        <p:nvSpPr>
          <p:cNvPr id="331" name="Google Shape;331;p39"/>
          <p:cNvSpPr txBox="1">
            <a:spLocks noGrp="1"/>
          </p:cNvSpPr>
          <p:nvPr>
            <p:ph type="title"/>
          </p:nvPr>
        </p:nvSpPr>
        <p:spPr>
          <a:xfrm>
            <a:off x="2431400" y="1233833"/>
            <a:ext cx="7329200" cy="812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Applications </a:t>
            </a:r>
            <a:endParaRPr dirty="0"/>
          </a:p>
        </p:txBody>
      </p:sp>
      <p:sp>
        <p:nvSpPr>
          <p:cNvPr id="332" name="Google Shape;332;p39"/>
          <p:cNvSpPr txBox="1">
            <a:spLocks noGrp="1"/>
          </p:cNvSpPr>
          <p:nvPr>
            <p:ph type="subTitle" idx="1"/>
          </p:nvPr>
        </p:nvSpPr>
        <p:spPr>
          <a:xfrm>
            <a:off x="1901952" y="2668844"/>
            <a:ext cx="7995406" cy="2033928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The modules can </a:t>
            </a:r>
            <a:r>
              <a:rPr lang="en-IN" dirty="0"/>
              <a:t> be used for creation of Image Editing Tools.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dirty="0"/>
              <a:t>Edge detection is used for controlling drone movement, detection of cracks in machinery, fractures in bones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dirty="0"/>
              <a:t>Greyscale is used in edge-detection and image inversion. </a:t>
            </a:r>
          </a:p>
          <a:p>
            <a:pPr marL="0" indent="0" algn="l"/>
            <a:endParaRPr lang="en-IN" dirty="0"/>
          </a:p>
        </p:txBody>
      </p:sp>
      <p:pic>
        <p:nvPicPr>
          <p:cNvPr id="6" name="Picture 2" descr="See the source image">
            <a:extLst>
              <a:ext uri="{FF2B5EF4-FFF2-40B4-BE49-F238E27FC236}">
                <a16:creationId xmlns:a16="http://schemas.microsoft.com/office/drawing/2014/main" id="{62284969-D40D-4E59-A0C3-99E94E583F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29497"/>
            <a:ext cx="1622000" cy="641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4C6495-3953-4277-83A1-9B2F86FB5E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600" y="1823070"/>
            <a:ext cx="9448800" cy="1825096"/>
          </a:xfrm>
        </p:spPr>
        <p:txBody>
          <a:bodyPr/>
          <a:lstStyle/>
          <a:p>
            <a:pPr algn="ctr"/>
            <a:r>
              <a:rPr lang="en-IN" b="1" dirty="0"/>
              <a:t>Thank you</a:t>
            </a:r>
            <a:r>
              <a:rPr lang="en-IN" dirty="0"/>
              <a:t>  </a:t>
            </a:r>
          </a:p>
        </p:txBody>
      </p:sp>
      <p:pic>
        <p:nvPicPr>
          <p:cNvPr id="1028" name="Picture 4" descr="See the source image">
            <a:extLst>
              <a:ext uri="{FF2B5EF4-FFF2-40B4-BE49-F238E27FC236}">
                <a16:creationId xmlns:a16="http://schemas.microsoft.com/office/drawing/2014/main" id="{4C51F61E-965E-4A48-9F2E-19C8D2859B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3785" y="-49162"/>
            <a:ext cx="2409825" cy="952500"/>
          </a:xfrm>
          <a:prstGeom prst="rect">
            <a:avLst/>
          </a:prstGeom>
          <a:noFill/>
          <a:effectLst>
            <a:reflection blurRad="304800" stA="73000" endPos="0" dist="50800" dir="5400000" sy="-100000" algn="bl" rotWithShape="0"/>
            <a:softEdge rad="381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635333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46"/>
          <p:cNvSpPr/>
          <p:nvPr/>
        </p:nvSpPr>
        <p:spPr>
          <a:xfrm>
            <a:off x="797226" y="639096"/>
            <a:ext cx="10735200" cy="5673213"/>
          </a:xfrm>
          <a:prstGeom prst="roundRect">
            <a:avLst>
              <a:gd name="adj" fmla="val 8278"/>
            </a:avLst>
          </a:prstGeom>
          <a:solidFill>
            <a:schemeClr val="accent1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558" name="Google Shape;558;p46"/>
          <p:cNvSpPr txBox="1">
            <a:spLocks noGrp="1"/>
          </p:cNvSpPr>
          <p:nvPr>
            <p:ph type="title"/>
          </p:nvPr>
        </p:nvSpPr>
        <p:spPr>
          <a:xfrm>
            <a:off x="1886200" y="1204622"/>
            <a:ext cx="8419600" cy="4448755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5000" dirty="0"/>
              <a:t>Project Objective</a:t>
            </a:r>
            <a:br>
              <a:rPr lang="en" sz="5000" dirty="0"/>
            </a:br>
            <a:br>
              <a:rPr lang="en" sz="4000" dirty="0"/>
            </a:br>
            <a:r>
              <a:rPr lang="en" sz="4000" dirty="0"/>
              <a:t> </a:t>
            </a:r>
            <a:r>
              <a:rPr lang="en" sz="4000" b="0" dirty="0">
                <a:solidFill>
                  <a:schemeClr val="lt1"/>
                </a:solidFill>
              </a:rPr>
              <a:t>Image manipulation using numpy arrays to show the use of Linear Algebra in these techniques</a:t>
            </a:r>
            <a:br>
              <a:rPr lang="en" sz="3000" b="0" dirty="0">
                <a:solidFill>
                  <a:schemeClr val="lt1"/>
                </a:solidFill>
              </a:rPr>
            </a:br>
            <a:endParaRPr b="0" dirty="0">
              <a:solidFill>
                <a:schemeClr val="l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8"/>
          <p:cNvSpPr/>
          <p:nvPr/>
        </p:nvSpPr>
        <p:spPr>
          <a:xfrm>
            <a:off x="728400" y="617733"/>
            <a:ext cx="10735200" cy="812800"/>
          </a:xfrm>
          <a:prstGeom prst="roundRect">
            <a:avLst>
              <a:gd name="adj" fmla="val 20280"/>
            </a:avLst>
          </a:prstGeom>
          <a:solidFill>
            <a:srgbClr val="2F1C5C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08" name="Google Shape;308;p38"/>
          <p:cNvSpPr txBox="1">
            <a:spLocks noGrp="1"/>
          </p:cNvSpPr>
          <p:nvPr>
            <p:ph type="title" idx="9"/>
          </p:nvPr>
        </p:nvSpPr>
        <p:spPr>
          <a:xfrm>
            <a:off x="960000" y="719333"/>
            <a:ext cx="10272000" cy="6096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>
                <a:solidFill>
                  <a:schemeClr val="dk2"/>
                </a:solidFill>
              </a:rPr>
              <a:t>TABLE OF CONTENTS</a:t>
            </a:r>
            <a:endParaRPr>
              <a:solidFill>
                <a:schemeClr val="dk2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309" name="Google Shape;309;p38"/>
          <p:cNvSpPr txBox="1">
            <a:spLocks noGrp="1"/>
          </p:cNvSpPr>
          <p:nvPr>
            <p:ph type="subTitle" idx="5"/>
          </p:nvPr>
        </p:nvSpPr>
        <p:spPr>
          <a:xfrm>
            <a:off x="7713400" y="2911064"/>
            <a:ext cx="3259600" cy="646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indent="0"/>
            <a:r>
              <a:rPr lang="en-IN" dirty="0"/>
              <a:t> Upscale image</a:t>
            </a:r>
            <a:endParaRPr dirty="0"/>
          </a:p>
        </p:txBody>
      </p:sp>
      <p:sp>
        <p:nvSpPr>
          <p:cNvPr id="310" name="Google Shape;310;p38"/>
          <p:cNvSpPr txBox="1">
            <a:spLocks noGrp="1"/>
          </p:cNvSpPr>
          <p:nvPr>
            <p:ph type="title"/>
          </p:nvPr>
        </p:nvSpPr>
        <p:spPr>
          <a:xfrm>
            <a:off x="2529616" y="2444933"/>
            <a:ext cx="3255200" cy="4876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IN" sz="3400" dirty="0"/>
              <a:t>Edges</a:t>
            </a:r>
            <a:r>
              <a:rPr lang="en-IN" dirty="0"/>
              <a:t> Detection</a:t>
            </a:r>
            <a:endParaRPr dirty="0"/>
          </a:p>
        </p:txBody>
      </p:sp>
      <p:sp>
        <p:nvSpPr>
          <p:cNvPr id="311" name="Google Shape;311;p38"/>
          <p:cNvSpPr txBox="1">
            <a:spLocks noGrp="1"/>
          </p:cNvSpPr>
          <p:nvPr>
            <p:ph type="subTitle" idx="1"/>
          </p:nvPr>
        </p:nvSpPr>
        <p:spPr>
          <a:xfrm>
            <a:off x="2529616" y="2911064"/>
            <a:ext cx="3259600" cy="646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indent="0"/>
            <a:r>
              <a:rPr lang="en-US" dirty="0"/>
              <a:t>Perform edge detection on given image</a:t>
            </a:r>
            <a:endParaRPr dirty="0"/>
          </a:p>
        </p:txBody>
      </p:sp>
      <p:sp>
        <p:nvSpPr>
          <p:cNvPr id="312" name="Google Shape;312;p38"/>
          <p:cNvSpPr txBox="1">
            <a:spLocks noGrp="1"/>
          </p:cNvSpPr>
          <p:nvPr>
            <p:ph type="title" idx="2"/>
          </p:nvPr>
        </p:nvSpPr>
        <p:spPr>
          <a:xfrm>
            <a:off x="2529616" y="4373880"/>
            <a:ext cx="3255200" cy="4876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IN" sz="3500" dirty="0"/>
              <a:t>Grayscale</a:t>
            </a:r>
            <a:endParaRPr sz="3500" dirty="0"/>
          </a:p>
        </p:txBody>
      </p:sp>
      <p:sp>
        <p:nvSpPr>
          <p:cNvPr id="313" name="Google Shape;313;p38"/>
          <p:cNvSpPr txBox="1">
            <a:spLocks noGrp="1"/>
          </p:cNvSpPr>
          <p:nvPr>
            <p:ph type="subTitle" idx="3"/>
          </p:nvPr>
        </p:nvSpPr>
        <p:spPr>
          <a:xfrm>
            <a:off x="2513574" y="4840013"/>
            <a:ext cx="3259600" cy="646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indent="0"/>
            <a:r>
              <a:rPr lang="en-IN" dirty="0"/>
              <a:t>Convert image to grayscale</a:t>
            </a:r>
            <a:endParaRPr dirty="0"/>
          </a:p>
        </p:txBody>
      </p:sp>
      <p:sp>
        <p:nvSpPr>
          <p:cNvPr id="314" name="Google Shape;314;p38"/>
          <p:cNvSpPr txBox="1">
            <a:spLocks noGrp="1"/>
          </p:cNvSpPr>
          <p:nvPr>
            <p:ph type="title" idx="4"/>
          </p:nvPr>
        </p:nvSpPr>
        <p:spPr>
          <a:xfrm>
            <a:off x="7713400" y="2444933"/>
            <a:ext cx="3255200" cy="4876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3500" dirty="0"/>
              <a:t>Upscale </a:t>
            </a:r>
            <a:endParaRPr sz="3500" dirty="0"/>
          </a:p>
        </p:txBody>
      </p:sp>
      <p:sp>
        <p:nvSpPr>
          <p:cNvPr id="315" name="Google Shape;315;p38"/>
          <p:cNvSpPr/>
          <p:nvPr/>
        </p:nvSpPr>
        <p:spPr>
          <a:xfrm>
            <a:off x="1219000" y="2444933"/>
            <a:ext cx="1109600" cy="1109600"/>
          </a:xfrm>
          <a:prstGeom prst="roundRect">
            <a:avLst>
              <a:gd name="adj" fmla="val 8278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16" name="Google Shape;316;p38"/>
          <p:cNvSpPr txBox="1">
            <a:spLocks noGrp="1"/>
          </p:cNvSpPr>
          <p:nvPr>
            <p:ph type="title" idx="6"/>
          </p:nvPr>
        </p:nvSpPr>
        <p:spPr>
          <a:xfrm>
            <a:off x="1284011" y="2701327"/>
            <a:ext cx="979600" cy="596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/>
              <a:t>01</a:t>
            </a:r>
            <a:endParaRPr/>
          </a:p>
        </p:txBody>
      </p:sp>
      <p:sp>
        <p:nvSpPr>
          <p:cNvPr id="317" name="Google Shape;317;p38"/>
          <p:cNvSpPr/>
          <p:nvPr/>
        </p:nvSpPr>
        <p:spPr>
          <a:xfrm>
            <a:off x="1219000" y="4375333"/>
            <a:ext cx="1109600" cy="1109600"/>
          </a:xfrm>
          <a:prstGeom prst="roundRect">
            <a:avLst>
              <a:gd name="adj" fmla="val 8278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18" name="Google Shape;318;p38"/>
          <p:cNvSpPr txBox="1">
            <a:spLocks noGrp="1"/>
          </p:cNvSpPr>
          <p:nvPr>
            <p:ph type="title" idx="8"/>
          </p:nvPr>
        </p:nvSpPr>
        <p:spPr>
          <a:xfrm>
            <a:off x="1283995" y="4631717"/>
            <a:ext cx="979600" cy="596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/>
              <a:t>02</a:t>
            </a:r>
            <a:endParaRPr/>
          </a:p>
        </p:txBody>
      </p:sp>
      <p:sp>
        <p:nvSpPr>
          <p:cNvPr id="319" name="Google Shape;319;p38"/>
          <p:cNvSpPr/>
          <p:nvPr/>
        </p:nvSpPr>
        <p:spPr>
          <a:xfrm>
            <a:off x="6400600" y="2444933"/>
            <a:ext cx="1109600" cy="1109600"/>
          </a:xfrm>
          <a:prstGeom prst="roundRect">
            <a:avLst>
              <a:gd name="adj" fmla="val 8278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20" name="Google Shape;320;p38"/>
          <p:cNvSpPr/>
          <p:nvPr/>
        </p:nvSpPr>
        <p:spPr>
          <a:xfrm>
            <a:off x="6400600" y="4375333"/>
            <a:ext cx="1109600" cy="1109600"/>
          </a:xfrm>
          <a:prstGeom prst="roundRect">
            <a:avLst>
              <a:gd name="adj" fmla="val 8278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21" name="Google Shape;321;p38"/>
          <p:cNvSpPr txBox="1">
            <a:spLocks noGrp="1"/>
          </p:cNvSpPr>
          <p:nvPr>
            <p:ph type="title" idx="7"/>
          </p:nvPr>
        </p:nvSpPr>
        <p:spPr>
          <a:xfrm>
            <a:off x="6465611" y="2701333"/>
            <a:ext cx="979600" cy="596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/>
              <a:t>03</a:t>
            </a:r>
            <a:endParaRPr/>
          </a:p>
        </p:txBody>
      </p:sp>
      <p:sp>
        <p:nvSpPr>
          <p:cNvPr id="322" name="Google Shape;322;p38"/>
          <p:cNvSpPr txBox="1">
            <a:spLocks noGrp="1"/>
          </p:cNvSpPr>
          <p:nvPr>
            <p:ph type="title" idx="15"/>
          </p:nvPr>
        </p:nvSpPr>
        <p:spPr>
          <a:xfrm>
            <a:off x="6465611" y="4619733"/>
            <a:ext cx="979600" cy="596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/>
              <a:t>04</a:t>
            </a:r>
            <a:endParaRPr/>
          </a:p>
        </p:txBody>
      </p:sp>
      <p:sp>
        <p:nvSpPr>
          <p:cNvPr id="323" name="Google Shape;323;p38"/>
          <p:cNvSpPr txBox="1">
            <a:spLocks noGrp="1"/>
          </p:cNvSpPr>
          <p:nvPr>
            <p:ph type="title" idx="13"/>
          </p:nvPr>
        </p:nvSpPr>
        <p:spPr>
          <a:xfrm>
            <a:off x="7713400" y="4373880"/>
            <a:ext cx="3255200" cy="4876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IN" sz="3500" dirty="0"/>
              <a:t>Downscale</a:t>
            </a:r>
            <a:endParaRPr sz="3500" dirty="0"/>
          </a:p>
        </p:txBody>
      </p:sp>
      <p:sp>
        <p:nvSpPr>
          <p:cNvPr id="324" name="Google Shape;324;p38"/>
          <p:cNvSpPr txBox="1">
            <a:spLocks noGrp="1"/>
          </p:cNvSpPr>
          <p:nvPr>
            <p:ph type="subTitle" idx="14"/>
          </p:nvPr>
        </p:nvSpPr>
        <p:spPr>
          <a:xfrm>
            <a:off x="7713400" y="4840013"/>
            <a:ext cx="3259600" cy="646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indent="0"/>
            <a:r>
              <a:rPr lang="en-IN" dirty="0"/>
              <a:t> Downscale image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1C2E5B3-A7AF-4B80-AC8F-C84848EDE517}"/>
              </a:ext>
            </a:extLst>
          </p:cNvPr>
          <p:cNvSpPr txBox="1"/>
          <p:nvPr/>
        </p:nvSpPr>
        <p:spPr>
          <a:xfrm>
            <a:off x="4734096" y="5954001"/>
            <a:ext cx="2711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To be Continued….</a:t>
            </a:r>
          </a:p>
        </p:txBody>
      </p:sp>
      <p:pic>
        <p:nvPicPr>
          <p:cNvPr id="3074" name="Picture 2" descr="See the source image">
            <a:extLst>
              <a:ext uri="{FF2B5EF4-FFF2-40B4-BE49-F238E27FC236}">
                <a16:creationId xmlns:a16="http://schemas.microsoft.com/office/drawing/2014/main" id="{0CAD4D52-5DA4-4493-9107-5770399932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7922"/>
            <a:ext cx="1533832" cy="6062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8"/>
          <p:cNvSpPr/>
          <p:nvPr/>
        </p:nvSpPr>
        <p:spPr>
          <a:xfrm>
            <a:off x="728400" y="617733"/>
            <a:ext cx="10735200" cy="812800"/>
          </a:xfrm>
          <a:prstGeom prst="roundRect">
            <a:avLst>
              <a:gd name="adj" fmla="val 20280"/>
            </a:avLst>
          </a:prstGeom>
          <a:solidFill>
            <a:srgbClr val="2F1C5C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08" name="Google Shape;308;p38"/>
          <p:cNvSpPr txBox="1">
            <a:spLocks noGrp="1"/>
          </p:cNvSpPr>
          <p:nvPr>
            <p:ph type="title" idx="9"/>
          </p:nvPr>
        </p:nvSpPr>
        <p:spPr>
          <a:xfrm>
            <a:off x="960000" y="719333"/>
            <a:ext cx="10272000" cy="6096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>
                <a:solidFill>
                  <a:schemeClr val="dk2"/>
                </a:solidFill>
              </a:rPr>
              <a:t>TABLE OF CONTENTS</a:t>
            </a:r>
            <a:endParaRPr>
              <a:solidFill>
                <a:schemeClr val="dk2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309" name="Google Shape;309;p38"/>
          <p:cNvSpPr txBox="1">
            <a:spLocks noGrp="1"/>
          </p:cNvSpPr>
          <p:nvPr>
            <p:ph type="subTitle" idx="5"/>
          </p:nvPr>
        </p:nvSpPr>
        <p:spPr>
          <a:xfrm>
            <a:off x="7713400" y="2911064"/>
            <a:ext cx="3259600" cy="646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indent="0"/>
            <a:r>
              <a:rPr lang="en-US" dirty="0"/>
              <a:t>Rotate image by given angle</a:t>
            </a:r>
            <a:endParaRPr dirty="0"/>
          </a:p>
        </p:txBody>
      </p:sp>
      <p:sp>
        <p:nvSpPr>
          <p:cNvPr id="310" name="Google Shape;310;p38"/>
          <p:cNvSpPr txBox="1">
            <a:spLocks noGrp="1"/>
          </p:cNvSpPr>
          <p:nvPr>
            <p:ph type="title"/>
          </p:nvPr>
        </p:nvSpPr>
        <p:spPr>
          <a:xfrm>
            <a:off x="2529616" y="2444933"/>
            <a:ext cx="3255200" cy="4876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IN" sz="3500" dirty="0"/>
              <a:t>Flip</a:t>
            </a:r>
            <a:endParaRPr sz="3500" dirty="0"/>
          </a:p>
        </p:txBody>
      </p:sp>
      <p:sp>
        <p:nvSpPr>
          <p:cNvPr id="311" name="Google Shape;311;p38"/>
          <p:cNvSpPr txBox="1">
            <a:spLocks noGrp="1"/>
          </p:cNvSpPr>
          <p:nvPr>
            <p:ph type="subTitle" idx="1"/>
          </p:nvPr>
        </p:nvSpPr>
        <p:spPr>
          <a:xfrm>
            <a:off x="2529616" y="2911064"/>
            <a:ext cx="3259600" cy="646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indent="0"/>
            <a:r>
              <a:rPr lang="en-IN" dirty="0"/>
              <a:t>Flips the image</a:t>
            </a:r>
            <a:endParaRPr dirty="0"/>
          </a:p>
        </p:txBody>
      </p:sp>
      <p:sp>
        <p:nvSpPr>
          <p:cNvPr id="312" name="Google Shape;312;p38"/>
          <p:cNvSpPr txBox="1">
            <a:spLocks noGrp="1"/>
          </p:cNvSpPr>
          <p:nvPr>
            <p:ph type="title" idx="2"/>
          </p:nvPr>
        </p:nvSpPr>
        <p:spPr>
          <a:xfrm>
            <a:off x="2529616" y="4448358"/>
            <a:ext cx="3255200" cy="4876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IN" sz="3500" dirty="0"/>
              <a:t>Invert Colour</a:t>
            </a:r>
            <a:endParaRPr sz="3500" dirty="0"/>
          </a:p>
        </p:txBody>
      </p:sp>
      <p:sp>
        <p:nvSpPr>
          <p:cNvPr id="313" name="Google Shape;313;p38"/>
          <p:cNvSpPr txBox="1">
            <a:spLocks noGrp="1"/>
          </p:cNvSpPr>
          <p:nvPr>
            <p:ph type="subTitle" idx="3"/>
          </p:nvPr>
        </p:nvSpPr>
        <p:spPr>
          <a:xfrm>
            <a:off x="2525216" y="4935958"/>
            <a:ext cx="3259600" cy="646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indent="0"/>
            <a:r>
              <a:rPr lang="en-US" dirty="0"/>
              <a:t>Invert colors of the image</a:t>
            </a:r>
          </a:p>
        </p:txBody>
      </p:sp>
      <p:sp>
        <p:nvSpPr>
          <p:cNvPr id="314" name="Google Shape;314;p38"/>
          <p:cNvSpPr txBox="1">
            <a:spLocks noGrp="1"/>
          </p:cNvSpPr>
          <p:nvPr>
            <p:ph type="title" idx="4"/>
          </p:nvPr>
        </p:nvSpPr>
        <p:spPr>
          <a:xfrm>
            <a:off x="7713400" y="2444933"/>
            <a:ext cx="3255200" cy="4876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3500" dirty="0"/>
              <a:t>Rotate </a:t>
            </a:r>
            <a:endParaRPr sz="3500" dirty="0"/>
          </a:p>
        </p:txBody>
      </p:sp>
      <p:sp>
        <p:nvSpPr>
          <p:cNvPr id="315" name="Google Shape;315;p38"/>
          <p:cNvSpPr/>
          <p:nvPr/>
        </p:nvSpPr>
        <p:spPr>
          <a:xfrm>
            <a:off x="1219000" y="2444933"/>
            <a:ext cx="1109600" cy="1109600"/>
          </a:xfrm>
          <a:prstGeom prst="roundRect">
            <a:avLst>
              <a:gd name="adj" fmla="val 8278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16" name="Google Shape;316;p38"/>
          <p:cNvSpPr txBox="1">
            <a:spLocks noGrp="1"/>
          </p:cNvSpPr>
          <p:nvPr>
            <p:ph type="title" idx="6"/>
          </p:nvPr>
        </p:nvSpPr>
        <p:spPr>
          <a:xfrm>
            <a:off x="1284011" y="2701327"/>
            <a:ext cx="979600" cy="596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05</a:t>
            </a:r>
            <a:endParaRPr dirty="0"/>
          </a:p>
        </p:txBody>
      </p:sp>
      <p:sp>
        <p:nvSpPr>
          <p:cNvPr id="317" name="Google Shape;317;p38"/>
          <p:cNvSpPr/>
          <p:nvPr/>
        </p:nvSpPr>
        <p:spPr>
          <a:xfrm>
            <a:off x="1219000" y="4381158"/>
            <a:ext cx="1109600" cy="1109600"/>
          </a:xfrm>
          <a:prstGeom prst="roundRect">
            <a:avLst>
              <a:gd name="adj" fmla="val 8278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18" name="Google Shape;318;p38"/>
          <p:cNvSpPr txBox="1">
            <a:spLocks noGrp="1"/>
          </p:cNvSpPr>
          <p:nvPr>
            <p:ph type="title" idx="8"/>
          </p:nvPr>
        </p:nvSpPr>
        <p:spPr>
          <a:xfrm>
            <a:off x="1284000" y="4637558"/>
            <a:ext cx="979600" cy="596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07</a:t>
            </a:r>
            <a:endParaRPr dirty="0"/>
          </a:p>
        </p:txBody>
      </p:sp>
      <p:sp>
        <p:nvSpPr>
          <p:cNvPr id="319" name="Google Shape;319;p38"/>
          <p:cNvSpPr/>
          <p:nvPr/>
        </p:nvSpPr>
        <p:spPr>
          <a:xfrm>
            <a:off x="6400600" y="2444933"/>
            <a:ext cx="1109600" cy="1109600"/>
          </a:xfrm>
          <a:prstGeom prst="roundRect">
            <a:avLst>
              <a:gd name="adj" fmla="val 8278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21" name="Google Shape;321;p38"/>
          <p:cNvSpPr txBox="1">
            <a:spLocks noGrp="1"/>
          </p:cNvSpPr>
          <p:nvPr>
            <p:ph type="title" idx="7"/>
          </p:nvPr>
        </p:nvSpPr>
        <p:spPr>
          <a:xfrm>
            <a:off x="6465611" y="2701333"/>
            <a:ext cx="979600" cy="596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06</a:t>
            </a:r>
            <a:endParaRPr dirty="0"/>
          </a:p>
        </p:txBody>
      </p:sp>
      <p:pic>
        <p:nvPicPr>
          <p:cNvPr id="4098" name="Picture 2" descr="See the source image">
            <a:extLst>
              <a:ext uri="{FF2B5EF4-FFF2-40B4-BE49-F238E27FC236}">
                <a16:creationId xmlns:a16="http://schemas.microsoft.com/office/drawing/2014/main" id="{20E8BD0F-9F42-4BE5-9DF9-E3E384C637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64656"/>
            <a:ext cx="1651819" cy="652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Google Shape;317;p38">
            <a:extLst>
              <a:ext uri="{FF2B5EF4-FFF2-40B4-BE49-F238E27FC236}">
                <a16:creationId xmlns:a16="http://schemas.microsoft.com/office/drawing/2014/main" id="{DF76D9F5-D77D-462B-BE5A-082FBF3F6C40}"/>
              </a:ext>
            </a:extLst>
          </p:cNvPr>
          <p:cNvSpPr/>
          <p:nvPr/>
        </p:nvSpPr>
        <p:spPr>
          <a:xfrm>
            <a:off x="6411718" y="4381158"/>
            <a:ext cx="1109600" cy="1109600"/>
          </a:xfrm>
          <a:prstGeom prst="roundRect">
            <a:avLst>
              <a:gd name="adj" fmla="val 8278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8" name="Google Shape;318;p38">
            <a:extLst>
              <a:ext uri="{FF2B5EF4-FFF2-40B4-BE49-F238E27FC236}">
                <a16:creationId xmlns:a16="http://schemas.microsoft.com/office/drawing/2014/main" id="{964FBC0D-6DE3-4524-8810-BE76151010F5}"/>
              </a:ext>
            </a:extLst>
          </p:cNvPr>
          <p:cNvSpPr txBox="1">
            <a:spLocks/>
          </p:cNvSpPr>
          <p:nvPr/>
        </p:nvSpPr>
        <p:spPr>
          <a:xfrm>
            <a:off x="6488931" y="4637558"/>
            <a:ext cx="979600" cy="5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Dosis"/>
              <a:buNone/>
              <a:defRPr sz="3333" b="1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ebas Neue"/>
              <a:buNone/>
              <a:defRPr sz="40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ebas Neue"/>
              <a:buNone/>
              <a:defRPr sz="40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ebas Neue"/>
              <a:buNone/>
              <a:defRPr sz="40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ebas Neue"/>
              <a:buNone/>
              <a:defRPr sz="40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ebas Neue"/>
              <a:buNone/>
              <a:defRPr sz="40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ebas Neue"/>
              <a:buNone/>
              <a:defRPr sz="40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ebas Neue"/>
              <a:buNone/>
              <a:defRPr sz="40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ebas Neue"/>
              <a:buNone/>
              <a:defRPr sz="40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defTabSz="914400"/>
            <a:r>
              <a:rPr lang="en" kern="0" dirty="0"/>
              <a:t>08</a:t>
            </a:r>
          </a:p>
        </p:txBody>
      </p:sp>
      <p:sp>
        <p:nvSpPr>
          <p:cNvPr id="19" name="Google Shape;312;p38">
            <a:extLst>
              <a:ext uri="{FF2B5EF4-FFF2-40B4-BE49-F238E27FC236}">
                <a16:creationId xmlns:a16="http://schemas.microsoft.com/office/drawing/2014/main" id="{0D27C8C6-EFB7-49DE-B026-1DB69BC87795}"/>
              </a:ext>
            </a:extLst>
          </p:cNvPr>
          <p:cNvSpPr txBox="1">
            <a:spLocks/>
          </p:cNvSpPr>
          <p:nvPr/>
        </p:nvSpPr>
        <p:spPr>
          <a:xfrm>
            <a:off x="7713400" y="4448358"/>
            <a:ext cx="3255200" cy="4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Dosis"/>
              <a:buNone/>
              <a:defRPr sz="3333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Bebas Neue"/>
              <a:buNone/>
              <a:defRPr sz="3333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Bebas Neue"/>
              <a:buNone/>
              <a:defRPr sz="3333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Bebas Neue"/>
              <a:buNone/>
              <a:defRPr sz="3333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Bebas Neue"/>
              <a:buNone/>
              <a:defRPr sz="3333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Bebas Neue"/>
              <a:buNone/>
              <a:defRPr sz="3333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Bebas Neue"/>
              <a:buNone/>
              <a:defRPr sz="3333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Bebas Neue"/>
              <a:buNone/>
              <a:defRPr sz="3333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Bebas Neue"/>
              <a:buNone/>
              <a:defRPr sz="3333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defTabSz="914400"/>
            <a:r>
              <a:rPr lang="en-US" sz="3500" kern="0" dirty="0"/>
              <a:t>C</a:t>
            </a:r>
            <a:r>
              <a:rPr lang="en-IN" sz="3500" kern="0" dirty="0" err="1"/>
              <a:t>ontrast</a:t>
            </a:r>
            <a:endParaRPr lang="en-IN" sz="3500" kern="0" dirty="0"/>
          </a:p>
        </p:txBody>
      </p:sp>
      <p:sp>
        <p:nvSpPr>
          <p:cNvPr id="20" name="Google Shape;313;p38">
            <a:extLst>
              <a:ext uri="{FF2B5EF4-FFF2-40B4-BE49-F238E27FC236}">
                <a16:creationId xmlns:a16="http://schemas.microsoft.com/office/drawing/2014/main" id="{C7BD8056-7387-4212-B82A-BB74F39EBAC7}"/>
              </a:ext>
            </a:extLst>
          </p:cNvPr>
          <p:cNvSpPr txBox="1">
            <a:spLocks/>
          </p:cNvSpPr>
          <p:nvPr/>
        </p:nvSpPr>
        <p:spPr>
          <a:xfrm>
            <a:off x="7795696" y="4935958"/>
            <a:ext cx="3259600" cy="6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icksand Medium"/>
              <a:buNone/>
              <a:defRPr sz="2000" b="0" i="0" u="none" strike="noStrike" cap="none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1pPr>
            <a:lvl2pPr marL="914400" marR="0" lvl="1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Quicksand Medium"/>
              <a:buNone/>
              <a:defRPr sz="1500" b="0" i="0" u="none" strike="noStrike" cap="none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2pPr>
            <a:lvl3pPr marL="1371600" marR="0" lvl="2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Quicksand Medium"/>
              <a:buNone/>
              <a:defRPr sz="1500" b="0" i="0" u="none" strike="noStrike" cap="none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3pPr>
            <a:lvl4pPr marL="1828800" marR="0" lvl="3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Quicksand Medium"/>
              <a:buNone/>
              <a:defRPr sz="1500" b="0" i="0" u="none" strike="noStrike" cap="none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4pPr>
            <a:lvl5pPr marL="2286000" marR="0" lvl="4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Quicksand Medium"/>
              <a:buNone/>
              <a:defRPr sz="1500" b="0" i="0" u="none" strike="noStrike" cap="none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5pPr>
            <a:lvl6pPr marL="2743200" marR="0" lvl="5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Quicksand Medium"/>
              <a:buNone/>
              <a:defRPr sz="1500" b="0" i="0" u="none" strike="noStrike" cap="none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6pPr>
            <a:lvl7pPr marL="3200400" marR="0" lvl="6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Quicksand Medium"/>
              <a:buNone/>
              <a:defRPr sz="1500" b="0" i="0" u="none" strike="noStrike" cap="none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7pPr>
            <a:lvl8pPr marL="3657600" marR="0" lvl="7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Quicksand Medium"/>
              <a:buNone/>
              <a:defRPr sz="1500" b="0" i="0" u="none" strike="noStrike" cap="none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8pPr>
            <a:lvl9pPr marL="4114800" marR="0" lvl="8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Quicksand Medium"/>
              <a:buNone/>
              <a:defRPr sz="1500" b="0" i="0" u="none" strike="noStrike" cap="none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9pPr>
          </a:lstStyle>
          <a:p>
            <a:pPr marL="0" indent="0" defTabSz="914400"/>
            <a:r>
              <a:rPr lang="en-US" kern="0" dirty="0"/>
              <a:t>Increasing the contrast of the Image</a:t>
            </a:r>
          </a:p>
        </p:txBody>
      </p:sp>
    </p:spTree>
    <p:extLst>
      <p:ext uri="{BB962C8B-B14F-4D97-AF65-F5344CB8AC3E}">
        <p14:creationId xmlns:p14="http://schemas.microsoft.com/office/powerpoint/2010/main" val="1751535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9"/>
          <p:cNvSpPr/>
          <p:nvPr/>
        </p:nvSpPr>
        <p:spPr>
          <a:xfrm rot="10800000">
            <a:off x="1612669" y="2194057"/>
            <a:ext cx="9145527" cy="4426007"/>
          </a:xfrm>
          <a:prstGeom prst="roundRect">
            <a:avLst>
              <a:gd name="adj" fmla="val 8278"/>
            </a:avLst>
          </a:prstGeom>
          <a:solidFill>
            <a:schemeClr val="accent1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/>
          </a:p>
        </p:txBody>
      </p:sp>
      <p:sp>
        <p:nvSpPr>
          <p:cNvPr id="330" name="Google Shape;330;p39"/>
          <p:cNvSpPr/>
          <p:nvPr/>
        </p:nvSpPr>
        <p:spPr>
          <a:xfrm rot="10800000">
            <a:off x="1622000" y="1233827"/>
            <a:ext cx="8948000" cy="812800"/>
          </a:xfrm>
          <a:prstGeom prst="roundRect">
            <a:avLst>
              <a:gd name="adj" fmla="val 20280"/>
            </a:avLst>
          </a:prstGeom>
          <a:solidFill>
            <a:schemeClr val="accent1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/>
          </a:p>
        </p:txBody>
      </p:sp>
      <p:sp>
        <p:nvSpPr>
          <p:cNvPr id="331" name="Google Shape;331;p39"/>
          <p:cNvSpPr txBox="1">
            <a:spLocks noGrp="1"/>
          </p:cNvSpPr>
          <p:nvPr>
            <p:ph type="title"/>
          </p:nvPr>
        </p:nvSpPr>
        <p:spPr>
          <a:xfrm>
            <a:off x="2431400" y="1233833"/>
            <a:ext cx="7329200" cy="812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 dirty="0"/>
              <a:t>SOME BASICS</a:t>
            </a:r>
            <a:endParaRPr dirty="0"/>
          </a:p>
        </p:txBody>
      </p:sp>
      <p:pic>
        <p:nvPicPr>
          <p:cNvPr id="1026" name="Picture 2" descr="2: A three-dimensional RGB matrix. Each layer of the matrix is a two-... |  Download Scientific Diagram">
            <a:extLst>
              <a:ext uri="{FF2B5EF4-FFF2-40B4-BE49-F238E27FC236}">
                <a16:creationId xmlns:a16="http://schemas.microsoft.com/office/drawing/2014/main" id="{EB4CEA18-C22A-4280-A595-0CEE0583AD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0" y="2638526"/>
            <a:ext cx="4572000" cy="3695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121F5CF-5F0E-4B32-9735-6AE89B77B11B}"/>
              </a:ext>
            </a:extLst>
          </p:cNvPr>
          <p:cNvSpPr txBox="1"/>
          <p:nvPr/>
        </p:nvSpPr>
        <p:spPr>
          <a:xfrm>
            <a:off x="2385681" y="6540759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pic>
        <p:nvPicPr>
          <p:cNvPr id="10" name="Picture 2" descr="See the source image">
            <a:extLst>
              <a:ext uri="{FF2B5EF4-FFF2-40B4-BE49-F238E27FC236}">
                <a16:creationId xmlns:a16="http://schemas.microsoft.com/office/drawing/2014/main" id="{6BE72218-9E22-48BF-BEB7-25C5565509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622000" cy="641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55"/>
          <p:cNvSpPr/>
          <p:nvPr/>
        </p:nvSpPr>
        <p:spPr>
          <a:xfrm>
            <a:off x="728467" y="1631514"/>
            <a:ext cx="5175600" cy="4678000"/>
          </a:xfrm>
          <a:prstGeom prst="roundRect">
            <a:avLst>
              <a:gd name="adj" fmla="val 8278"/>
            </a:avLst>
          </a:prstGeom>
          <a:solidFill>
            <a:schemeClr val="accent1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659" name="Google Shape;659;p55"/>
          <p:cNvSpPr/>
          <p:nvPr/>
        </p:nvSpPr>
        <p:spPr>
          <a:xfrm>
            <a:off x="6287935" y="1631514"/>
            <a:ext cx="5175600" cy="4678000"/>
          </a:xfrm>
          <a:prstGeom prst="roundRect">
            <a:avLst>
              <a:gd name="adj" fmla="val 8278"/>
            </a:avLst>
          </a:prstGeom>
          <a:solidFill>
            <a:schemeClr val="accent1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lang="en-IN" sz="2400" dirty="0"/>
          </a:p>
        </p:txBody>
      </p:sp>
      <p:sp>
        <p:nvSpPr>
          <p:cNvPr id="660" name="Google Shape;660;p55"/>
          <p:cNvSpPr txBox="1">
            <a:spLocks noGrp="1"/>
          </p:cNvSpPr>
          <p:nvPr>
            <p:ph type="title"/>
          </p:nvPr>
        </p:nvSpPr>
        <p:spPr>
          <a:xfrm>
            <a:off x="951067" y="1782200"/>
            <a:ext cx="4730400" cy="911839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Original Img</a:t>
            </a:r>
            <a:endParaRPr dirty="0"/>
          </a:p>
        </p:txBody>
      </p:sp>
      <p:pic>
        <p:nvPicPr>
          <p:cNvPr id="10" name="Picture 2" descr="See the source image">
            <a:extLst>
              <a:ext uri="{FF2B5EF4-FFF2-40B4-BE49-F238E27FC236}">
                <a16:creationId xmlns:a16="http://schemas.microsoft.com/office/drawing/2014/main" id="{8863600A-C548-44C6-A490-DAC617E729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64656"/>
            <a:ext cx="1651819" cy="652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Google Shape;307;p38">
            <a:extLst>
              <a:ext uri="{FF2B5EF4-FFF2-40B4-BE49-F238E27FC236}">
                <a16:creationId xmlns:a16="http://schemas.microsoft.com/office/drawing/2014/main" id="{9129A640-AEF2-4BCE-8E47-B45C8407C793}"/>
              </a:ext>
            </a:extLst>
          </p:cNvPr>
          <p:cNvSpPr/>
          <p:nvPr/>
        </p:nvSpPr>
        <p:spPr>
          <a:xfrm>
            <a:off x="728400" y="664437"/>
            <a:ext cx="10735200" cy="812800"/>
          </a:xfrm>
          <a:prstGeom prst="roundRect">
            <a:avLst>
              <a:gd name="adj" fmla="val 20280"/>
            </a:avLst>
          </a:prstGeom>
          <a:solidFill>
            <a:srgbClr val="2F1C5C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IN" sz="3500" dirty="0">
                <a:solidFill>
                  <a:schemeClr val="tx2">
                    <a:lumMod val="75000"/>
                  </a:schemeClr>
                </a:solidFill>
              </a:rPr>
              <a:t>Edges </a:t>
            </a:r>
            <a:r>
              <a:rPr lang="en-IN" sz="3600" dirty="0">
                <a:solidFill>
                  <a:schemeClr val="tx2">
                    <a:lumMod val="75000"/>
                  </a:schemeClr>
                </a:solidFill>
              </a:rPr>
              <a:t>Detection</a:t>
            </a:r>
            <a:endParaRPr lang="en-IN" sz="35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6" name="Google Shape;660;p55">
            <a:extLst>
              <a:ext uri="{FF2B5EF4-FFF2-40B4-BE49-F238E27FC236}">
                <a16:creationId xmlns:a16="http://schemas.microsoft.com/office/drawing/2014/main" id="{6D729CD3-EE09-407F-BA69-C4C52F929D4E}"/>
              </a:ext>
            </a:extLst>
          </p:cNvPr>
          <p:cNvSpPr txBox="1">
            <a:spLocks/>
          </p:cNvSpPr>
          <p:nvPr/>
        </p:nvSpPr>
        <p:spPr>
          <a:xfrm>
            <a:off x="6510533" y="1782199"/>
            <a:ext cx="4730400" cy="9118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Dosis"/>
              <a:buNone/>
              <a:defRPr sz="3500" b="1" i="0" u="none" strike="noStrike" cap="none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defTabSz="914400"/>
            <a:r>
              <a:rPr lang="en-IN" kern="0" dirty="0"/>
              <a:t>After Operation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7E8ECEB-EB10-4DE7-8C99-70487CE96871}"/>
              </a:ext>
            </a:extLst>
          </p:cNvPr>
          <p:cNvSpPr/>
          <p:nvPr/>
        </p:nvSpPr>
        <p:spPr>
          <a:xfrm>
            <a:off x="6742133" y="2694038"/>
            <a:ext cx="4267200" cy="3165988"/>
          </a:xfrm>
          <a:prstGeom prst="rect">
            <a:avLst/>
          </a:prstGeom>
          <a:blipFill>
            <a:blip r:embed="rId4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3756A03-120C-465C-B39E-EA389AECE491}"/>
              </a:ext>
            </a:extLst>
          </p:cNvPr>
          <p:cNvSpPr/>
          <p:nvPr/>
        </p:nvSpPr>
        <p:spPr>
          <a:xfrm>
            <a:off x="1182667" y="2694038"/>
            <a:ext cx="4267200" cy="3165988"/>
          </a:xfrm>
          <a:prstGeom prst="rect">
            <a:avLst/>
          </a:prstGeom>
          <a:blipFill>
            <a:blip r:embed="rId5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46"/>
          <p:cNvSpPr/>
          <p:nvPr/>
        </p:nvSpPr>
        <p:spPr>
          <a:xfrm>
            <a:off x="728400" y="324465"/>
            <a:ext cx="10735200" cy="6096000"/>
          </a:xfrm>
          <a:prstGeom prst="roundRect">
            <a:avLst>
              <a:gd name="adj" fmla="val 5730"/>
            </a:avLst>
          </a:prstGeom>
          <a:solidFill>
            <a:schemeClr val="accent1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558" name="Google Shape;558;p46"/>
          <p:cNvSpPr txBox="1">
            <a:spLocks noGrp="1"/>
          </p:cNvSpPr>
          <p:nvPr>
            <p:ph type="title"/>
          </p:nvPr>
        </p:nvSpPr>
        <p:spPr>
          <a:xfrm>
            <a:off x="1886200" y="285135"/>
            <a:ext cx="8419600" cy="5493463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IN" sz="5000" dirty="0"/>
              <a:t>CODE</a:t>
            </a:r>
            <a:br>
              <a:rPr lang="en-IN" dirty="0"/>
            </a:br>
            <a:endParaRPr lang="en-IN" b="0" dirty="0">
              <a:solidFill>
                <a:schemeClr val="lt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6EC6F02-54D3-4453-B7A5-8B78FF9BD013}"/>
              </a:ext>
            </a:extLst>
          </p:cNvPr>
          <p:cNvSpPr/>
          <p:nvPr/>
        </p:nvSpPr>
        <p:spPr>
          <a:xfrm>
            <a:off x="2035277" y="1332270"/>
            <a:ext cx="8573729" cy="476372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96397F-73DB-45BB-B79E-11C6238625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6033" y="1332270"/>
            <a:ext cx="7152216" cy="4805521"/>
          </a:xfrm>
          <a:prstGeom prst="rect">
            <a:avLst/>
          </a:prstGeom>
        </p:spPr>
      </p:pic>
      <p:pic>
        <p:nvPicPr>
          <p:cNvPr id="8" name="Picture 2" descr="See the source image">
            <a:extLst>
              <a:ext uri="{FF2B5EF4-FFF2-40B4-BE49-F238E27FC236}">
                <a16:creationId xmlns:a16="http://schemas.microsoft.com/office/drawing/2014/main" id="{EEBB2A09-0254-4D11-B492-123FFF186E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622000" cy="641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4235131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55"/>
          <p:cNvSpPr/>
          <p:nvPr/>
        </p:nvSpPr>
        <p:spPr>
          <a:xfrm>
            <a:off x="728467" y="1631514"/>
            <a:ext cx="5175600" cy="4678000"/>
          </a:xfrm>
          <a:prstGeom prst="roundRect">
            <a:avLst>
              <a:gd name="adj" fmla="val 8278"/>
            </a:avLst>
          </a:prstGeom>
          <a:solidFill>
            <a:schemeClr val="accent1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659" name="Google Shape;659;p55"/>
          <p:cNvSpPr/>
          <p:nvPr/>
        </p:nvSpPr>
        <p:spPr>
          <a:xfrm>
            <a:off x="6287935" y="1631514"/>
            <a:ext cx="5175600" cy="4678000"/>
          </a:xfrm>
          <a:prstGeom prst="roundRect">
            <a:avLst>
              <a:gd name="adj" fmla="val 8278"/>
            </a:avLst>
          </a:prstGeom>
          <a:solidFill>
            <a:schemeClr val="accent1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lang="en-IN" sz="2400" dirty="0"/>
          </a:p>
        </p:txBody>
      </p:sp>
      <p:sp>
        <p:nvSpPr>
          <p:cNvPr id="660" name="Google Shape;660;p55"/>
          <p:cNvSpPr txBox="1">
            <a:spLocks noGrp="1"/>
          </p:cNvSpPr>
          <p:nvPr>
            <p:ph type="title"/>
          </p:nvPr>
        </p:nvSpPr>
        <p:spPr>
          <a:xfrm>
            <a:off x="951067" y="1782200"/>
            <a:ext cx="4730400" cy="911839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Original Img</a:t>
            </a:r>
            <a:endParaRPr dirty="0"/>
          </a:p>
        </p:txBody>
      </p:sp>
      <p:pic>
        <p:nvPicPr>
          <p:cNvPr id="10" name="Picture 2" descr="See the source image">
            <a:extLst>
              <a:ext uri="{FF2B5EF4-FFF2-40B4-BE49-F238E27FC236}">
                <a16:creationId xmlns:a16="http://schemas.microsoft.com/office/drawing/2014/main" id="{8863600A-C548-44C6-A490-DAC617E729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64656"/>
            <a:ext cx="1651819" cy="652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Google Shape;307;p38">
            <a:extLst>
              <a:ext uri="{FF2B5EF4-FFF2-40B4-BE49-F238E27FC236}">
                <a16:creationId xmlns:a16="http://schemas.microsoft.com/office/drawing/2014/main" id="{9129A640-AEF2-4BCE-8E47-B45C8407C793}"/>
              </a:ext>
            </a:extLst>
          </p:cNvPr>
          <p:cNvSpPr/>
          <p:nvPr/>
        </p:nvSpPr>
        <p:spPr>
          <a:xfrm>
            <a:off x="728400" y="664437"/>
            <a:ext cx="10735200" cy="812800"/>
          </a:xfrm>
          <a:prstGeom prst="roundRect">
            <a:avLst>
              <a:gd name="adj" fmla="val 20280"/>
            </a:avLst>
          </a:prstGeom>
          <a:solidFill>
            <a:srgbClr val="2F1C5C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IN" sz="3600" dirty="0">
                <a:solidFill>
                  <a:schemeClr val="tx2">
                    <a:lumMod val="75000"/>
                  </a:schemeClr>
                </a:solidFill>
              </a:rPr>
              <a:t>Grayscale</a:t>
            </a:r>
          </a:p>
        </p:txBody>
      </p:sp>
      <p:sp>
        <p:nvSpPr>
          <p:cNvPr id="16" name="Google Shape;660;p55">
            <a:extLst>
              <a:ext uri="{FF2B5EF4-FFF2-40B4-BE49-F238E27FC236}">
                <a16:creationId xmlns:a16="http://schemas.microsoft.com/office/drawing/2014/main" id="{6D729CD3-EE09-407F-BA69-C4C52F929D4E}"/>
              </a:ext>
            </a:extLst>
          </p:cNvPr>
          <p:cNvSpPr txBox="1">
            <a:spLocks/>
          </p:cNvSpPr>
          <p:nvPr/>
        </p:nvSpPr>
        <p:spPr>
          <a:xfrm>
            <a:off x="6510533" y="1782199"/>
            <a:ext cx="4730400" cy="9118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Dosis"/>
              <a:buNone/>
              <a:defRPr sz="3500" b="1" i="0" u="none" strike="noStrike" cap="none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defTabSz="914400"/>
            <a:r>
              <a:rPr lang="en-IN" kern="0" dirty="0"/>
              <a:t>After Operation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7E8ECEB-EB10-4DE7-8C99-70487CE96871}"/>
              </a:ext>
            </a:extLst>
          </p:cNvPr>
          <p:cNvSpPr/>
          <p:nvPr/>
        </p:nvSpPr>
        <p:spPr>
          <a:xfrm>
            <a:off x="6742133" y="2694038"/>
            <a:ext cx="4267200" cy="3165988"/>
          </a:xfrm>
          <a:prstGeom prst="rect">
            <a:avLst/>
          </a:prstGeom>
          <a:blipFill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3756A03-120C-465C-B39E-EA389AECE491}"/>
              </a:ext>
            </a:extLst>
          </p:cNvPr>
          <p:cNvSpPr/>
          <p:nvPr/>
        </p:nvSpPr>
        <p:spPr>
          <a:xfrm>
            <a:off x="1182667" y="2694038"/>
            <a:ext cx="4267200" cy="3165988"/>
          </a:xfrm>
          <a:prstGeom prst="rect">
            <a:avLst/>
          </a:prstGeom>
          <a:blipFill>
            <a:blip r:embed="rId5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7523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Computer Science &amp; Mathematics Major for College: Statistics by Slidesgo">
  <a:themeElements>
    <a:clrScheme name="Simple Light">
      <a:dk1>
        <a:srgbClr val="1E0F3F"/>
      </a:dk1>
      <a:lt1>
        <a:srgbClr val="FFFFFF"/>
      </a:lt1>
      <a:dk2>
        <a:srgbClr val="F83797"/>
      </a:dk2>
      <a:lt2>
        <a:srgbClr val="4DF5FD"/>
      </a:lt2>
      <a:accent1>
        <a:srgbClr val="2F1C5C"/>
      </a:accent1>
      <a:accent2>
        <a:srgbClr val="3E287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419</TotalTime>
  <Words>415</Words>
  <Application>Microsoft Office PowerPoint</Application>
  <PresentationFormat>Widescreen</PresentationFormat>
  <Paragraphs>94</Paragraphs>
  <Slides>28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28</vt:i4>
      </vt:variant>
    </vt:vector>
  </HeadingPairs>
  <TitlesOfParts>
    <vt:vector size="41" baseType="lpstr">
      <vt:lpstr>Arial</vt:lpstr>
      <vt:lpstr>Bebas Neue</vt:lpstr>
      <vt:lpstr>Calibri</vt:lpstr>
      <vt:lpstr>Century Gothic</vt:lpstr>
      <vt:lpstr>Dosis</vt:lpstr>
      <vt:lpstr>Fjalla One</vt:lpstr>
      <vt:lpstr>Nunito Light</vt:lpstr>
      <vt:lpstr>Pacifico</vt:lpstr>
      <vt:lpstr>PT Sans</vt:lpstr>
      <vt:lpstr>Quicksand</vt:lpstr>
      <vt:lpstr>Quicksand Medium</vt:lpstr>
      <vt:lpstr>Vapor Trail</vt:lpstr>
      <vt:lpstr>Computer Science &amp; Mathematics Major for College: Statistics by Slidesgo</vt:lpstr>
      <vt:lpstr>Project Title: Image Transformation Using Python &amp; Numpy </vt:lpstr>
      <vt:lpstr>Name: Atharva S Gadad</vt:lpstr>
      <vt:lpstr>Project Objective   Image manipulation using numpy arrays to show the use of Linear Algebra in these techniques </vt:lpstr>
      <vt:lpstr>TABLE OF CONTENTS</vt:lpstr>
      <vt:lpstr>TABLE OF CONTENTS</vt:lpstr>
      <vt:lpstr>SOME BASICS</vt:lpstr>
      <vt:lpstr>Original Img</vt:lpstr>
      <vt:lpstr>CODE </vt:lpstr>
      <vt:lpstr>Original Img</vt:lpstr>
      <vt:lpstr>CODE </vt:lpstr>
      <vt:lpstr>Original Img</vt:lpstr>
      <vt:lpstr>CODE </vt:lpstr>
      <vt:lpstr>Original Img</vt:lpstr>
      <vt:lpstr>CODE </vt:lpstr>
      <vt:lpstr>Original Img</vt:lpstr>
      <vt:lpstr>CODE </vt:lpstr>
      <vt:lpstr>Original Img</vt:lpstr>
      <vt:lpstr>CODE </vt:lpstr>
      <vt:lpstr>CODE </vt:lpstr>
      <vt:lpstr>Original Img</vt:lpstr>
      <vt:lpstr>CODE </vt:lpstr>
      <vt:lpstr>Original Img</vt:lpstr>
      <vt:lpstr>CODE </vt:lpstr>
      <vt:lpstr>HOW TO RUN</vt:lpstr>
      <vt:lpstr>REFERENCES </vt:lpstr>
      <vt:lpstr>REFERENCES </vt:lpstr>
      <vt:lpstr>Applications </vt:lpstr>
      <vt:lpstr>Thank you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Adarsh Kumar</dc:creator>
  <cp:lastModifiedBy>Adarsh Kumar</cp:lastModifiedBy>
  <cp:revision>15</cp:revision>
  <dcterms:created xsi:type="dcterms:W3CDTF">2022-04-11T08:23:50Z</dcterms:created>
  <dcterms:modified xsi:type="dcterms:W3CDTF">2022-04-25T12:45:28Z</dcterms:modified>
</cp:coreProperties>
</file>

<file path=docProps/thumbnail.jpeg>
</file>